
<file path=[Content_Types].xml><?xml version="1.0" encoding="utf-8"?>
<Types xmlns="http://schemas.openxmlformats.org/package/2006/content-types">
  <Default Extension="jpeg" ContentType="image/jpe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409" r:id="rId3"/>
    <p:sldId id="410" r:id="rId5"/>
    <p:sldId id="412" r:id="rId6"/>
    <p:sldId id="418" r:id="rId7"/>
    <p:sldId id="419" r:id="rId8"/>
    <p:sldId id="420" r:id="rId9"/>
    <p:sldId id="421" r:id="rId10"/>
    <p:sldId id="413" r:id="rId11"/>
    <p:sldId id="422" r:id="rId12"/>
    <p:sldId id="423" r:id="rId13"/>
    <p:sldId id="424" r:id="rId14"/>
    <p:sldId id="425" r:id="rId15"/>
    <p:sldId id="414" r:id="rId16"/>
    <p:sldId id="426" r:id="rId17"/>
    <p:sldId id="428" r:id="rId18"/>
    <p:sldId id="429" r:id="rId19"/>
    <p:sldId id="427" r:id="rId20"/>
    <p:sldId id="434" r:id="rId21"/>
    <p:sldId id="415" r:id="rId22"/>
    <p:sldId id="430" r:id="rId23"/>
    <p:sldId id="435" r:id="rId24"/>
    <p:sldId id="431" r:id="rId25"/>
    <p:sldId id="436" r:id="rId26"/>
    <p:sldId id="416" r:id="rId27"/>
    <p:sldId id="411" r:id="rId28"/>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BFB"/>
    <a:srgbClr val="AD8943"/>
    <a:srgbClr val="61695A"/>
    <a:srgbClr val="E7E4DF"/>
    <a:srgbClr val="A3653C"/>
    <a:srgbClr val="FFFFFF"/>
    <a:srgbClr val="E5EDF0"/>
    <a:srgbClr val="F8F8F8"/>
    <a:srgbClr val="F2F2F2"/>
    <a:srgbClr val="B5C5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70" d="100"/>
          <a:sy n="70" d="100"/>
        </p:scale>
        <p:origin x="48" y="192"/>
      </p:cViewPr>
      <p:guideLst>
        <p:guide orient="horz" pos="213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87.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Noto Sans S Chinese Medium" panose="020B0600000000000000" charset="-122"/>
              </a:rPr>
            </a:fld>
            <a:endParaRPr lang="zh-CN" altLang="en-US">
              <a:latin typeface="Noto Sans S Chinese Medium" panose="020B06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Noto Sans S Chinese Medium" panose="020B0600000000000000" charset="-122"/>
              </a:rPr>
            </a:fld>
            <a:endParaRPr lang="zh-CN" altLang="en-US">
              <a:latin typeface="Noto Sans S Chinese Medium" panose="020B06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Medium" panose="020B0600000000000000" charset="-122"/>
                <a:ea typeface="Noto Sans S Chinese Medium" panose="020B0600000000000000" charset="-122"/>
                <a:cs typeface="Noto Sans S Chinese Medium" panose="020B06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Medium" panose="020B0600000000000000" charset="-122"/>
                <a:ea typeface="Noto Sans S Chinese Medium" panose="020B0600000000000000" charset="-122"/>
                <a:cs typeface="Noto Sans S Chinese Medium" panose="020B06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Medium" panose="020B0600000000000000" charset="-122"/>
                <a:ea typeface="Noto Sans S Chinese Medium" panose="020B0600000000000000" charset="-122"/>
                <a:cs typeface="Noto Sans S Chinese Medium" panose="020B06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Medium" panose="020B0600000000000000" charset="-122"/>
                <a:ea typeface="Noto Sans S Chinese Medium" panose="020B0600000000000000" charset="-122"/>
                <a:cs typeface="Noto Sans S Chinese Medium" panose="020B06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Medium" panose="020B0600000000000000" charset="-122"/>
        <a:ea typeface="Noto Sans S Chinese Medium" panose="020B0600000000000000" charset="-122"/>
        <a:cs typeface="Noto Sans S Chinese Medium" panose="020B0600000000000000" charset="-122"/>
      </a:defRPr>
    </a:lvl1pPr>
    <a:lvl2pPr marL="457200" algn="l" defTabSz="914400" rtl="0" eaLnBrk="1" latinLnBrk="0" hangingPunct="1">
      <a:defRPr sz="1200" kern="1200">
        <a:solidFill>
          <a:schemeClr val="tx1"/>
        </a:solidFill>
        <a:latin typeface="Noto Sans S Chinese Medium" panose="020B0600000000000000" charset="-122"/>
        <a:ea typeface="Noto Sans S Chinese Medium" panose="020B0600000000000000" charset="-122"/>
        <a:cs typeface="Noto Sans S Chinese Medium" panose="020B0600000000000000" charset="-122"/>
      </a:defRPr>
    </a:lvl2pPr>
    <a:lvl3pPr marL="914400" algn="l" defTabSz="914400" rtl="0" eaLnBrk="1" latinLnBrk="0" hangingPunct="1">
      <a:defRPr sz="1200" kern="1200">
        <a:solidFill>
          <a:schemeClr val="tx1"/>
        </a:solidFill>
        <a:latin typeface="Noto Sans S Chinese Medium" panose="020B0600000000000000" charset="-122"/>
        <a:ea typeface="Noto Sans S Chinese Medium" panose="020B0600000000000000" charset="-122"/>
        <a:cs typeface="Noto Sans S Chinese Medium" panose="020B0600000000000000" charset="-122"/>
      </a:defRPr>
    </a:lvl3pPr>
    <a:lvl4pPr marL="1371600" algn="l" defTabSz="914400" rtl="0" eaLnBrk="1" latinLnBrk="0" hangingPunct="1">
      <a:defRPr sz="1200" kern="1200">
        <a:solidFill>
          <a:schemeClr val="tx1"/>
        </a:solidFill>
        <a:latin typeface="Noto Sans S Chinese Medium" panose="020B0600000000000000" charset="-122"/>
        <a:ea typeface="Noto Sans S Chinese Medium" panose="020B0600000000000000" charset="-122"/>
        <a:cs typeface="Noto Sans S Chinese Medium" panose="020B0600000000000000" charset="-122"/>
      </a:defRPr>
    </a:lvl4pPr>
    <a:lvl5pPr marL="1828800" algn="l" defTabSz="914400" rtl="0" eaLnBrk="1" latinLnBrk="0" hangingPunct="1">
      <a:defRPr sz="1200" kern="1200">
        <a:solidFill>
          <a:schemeClr val="tx1"/>
        </a:solidFill>
        <a:latin typeface="Noto Sans S Chinese Medium" panose="020B0600000000000000" charset="-122"/>
        <a:ea typeface="Noto Sans S Chinese Medium" panose="020B0600000000000000" charset="-122"/>
        <a:cs typeface="Noto Sans S Chinese Medium" panose="020B06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2F2F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612000" y="6314400"/>
            <a:ext cx="2700000" cy="316800"/>
          </a:xfrm>
        </p:spPr>
        <p:txBody>
          <a:bodyPr/>
          <a:lstStyle>
            <a:lvl1pPr>
              <a:defRPr>
                <a:cs typeface="Noto Sans S Chinese Medium" panose="020B0600000000000000"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lvl1pPr>
              <a:defRPr>
                <a:cs typeface="Noto Sans S Chinese Medium" panose="020B0600000000000000" charset="-122"/>
              </a:defRPr>
            </a:lvl1p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lvl1pPr>
              <a:defRPr>
                <a:cs typeface="Noto Sans S Chinese Medium" panose="020B0600000000000000"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612000" y="6314400"/>
            <a:ext cx="2700000" cy="316800"/>
          </a:xfrm>
        </p:spPr>
        <p:txBody>
          <a:bodyPr/>
          <a:lstStyle>
            <a:lvl1pPr>
              <a:defRPr>
                <a:cs typeface="Noto Sans S Chinese Medium" panose="020B0600000000000000"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lvl1pPr>
              <a:defRPr>
                <a:cs typeface="Noto Sans S Chinese Medium" panose="020B0600000000000000" charset="-122"/>
              </a:defRPr>
            </a:lvl1p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lvl1pPr>
              <a:defRPr>
                <a:cs typeface="Noto Sans S Chinese Medium" panose="020B0600000000000000" charset="-122"/>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Noto Sans S Chinese Medium" panose="020B0600000000000000" charset="-122"/>
                <a:ea typeface="Noto Sans S Chinese Medium" panose="020B0600000000000000" charset="-122"/>
                <a:cs typeface="Noto Sans S Chinese Medium" panose="020B0600000000000000" charset="-122"/>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latin typeface="Noto Sans S Chinese Medium" panose="020B0600000000000000" charset="-122"/>
                <a:ea typeface="Noto Sans S Chinese Medium" panose="020B0600000000000000" charset="-122"/>
                <a:cs typeface="Noto Sans S Chinese Medium" panose="020B0600000000000000"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a:xfrm>
            <a:off x="612000" y="6314400"/>
            <a:ext cx="2700000" cy="316800"/>
          </a:xfrm>
        </p:spPr>
        <p:txBody>
          <a:bodyPr/>
          <a:lstStyle>
            <a:lvl1pPr>
              <a:defRPr>
                <a:cs typeface="Noto Sans S Chinese Medium" panose="020B06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lvl1pPr>
              <a:defRPr>
                <a:cs typeface="Noto Sans S Chinese Medium" panose="020B0600000000000000" charset="-122"/>
              </a:defRPr>
            </a:lvl1pPr>
          </a:lstStyle>
          <a:p>
            <a:endParaRPr lang="zh-CN" altLang="en-US"/>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lvl1pPr>
              <a:defRPr>
                <a:cs typeface="Noto Sans S Chinese Medium" panose="020B0600000000000000"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a:xfrm>
            <a:off x="612000" y="6314400"/>
            <a:ext cx="2700000" cy="316800"/>
          </a:xfrm>
        </p:spPr>
        <p:txBody>
          <a:bodyPr/>
          <a:lstStyle>
            <a:lvl1pPr>
              <a:defRPr>
                <a:cs typeface="Noto Sans S Chinese Medium" panose="020B0600000000000000"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4116000" y="6314400"/>
            <a:ext cx="3960000" cy="316800"/>
          </a:xfrm>
        </p:spPr>
        <p:txBody>
          <a:bodyPr/>
          <a:lstStyle>
            <a:lvl1pPr>
              <a:defRPr>
                <a:cs typeface="Noto Sans S Chinese Medium" panose="020B0600000000000000" charset="-122"/>
              </a:defRPr>
            </a:lvl1pPr>
          </a:lstStyle>
          <a:p>
            <a:endParaRPr lang="zh-CN" altLang="en-US"/>
          </a:p>
        </p:txBody>
      </p:sp>
      <p:sp>
        <p:nvSpPr>
          <p:cNvPr id="7" name="灯片编号占位符 6"/>
          <p:cNvSpPr>
            <a:spLocks noGrp="1"/>
          </p:cNvSpPr>
          <p:nvPr>
            <p:ph type="sldNum" sz="quarter" idx="12"/>
            <p:custDataLst>
              <p:tags r:id="rId7"/>
            </p:custDataLst>
          </p:nvPr>
        </p:nvSpPr>
        <p:spPr>
          <a:xfrm>
            <a:off x="8877600" y="6314400"/>
            <a:ext cx="2700000" cy="316800"/>
          </a:xfrm>
        </p:spPr>
        <p:txBody>
          <a:bodyPr/>
          <a:lstStyle>
            <a:lvl1pPr>
              <a:defRPr>
                <a:cs typeface="Noto Sans S Chinese Medium" panose="020B0600000000000000"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Noto Sans S Chinese Medium" panose="020B0600000000000000" charset="-122"/>
                <a:ea typeface="Noto Sans S Chinese Medium" panose="020B0600000000000000" charset="-122"/>
                <a:cs typeface="Noto Sans S Chinese Medium" panose="020B0600000000000000"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a:xfrm>
            <a:off x="612000" y="6314400"/>
            <a:ext cx="2700000" cy="316800"/>
          </a:xfrm>
        </p:spPr>
        <p:txBody>
          <a:bodyPr/>
          <a:lstStyle>
            <a:lvl1pPr>
              <a:defRPr>
                <a:cs typeface="Noto Sans S Chinese Medium" panose="020B0600000000000000"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4116000" y="6314400"/>
            <a:ext cx="3960000" cy="316800"/>
          </a:xfrm>
        </p:spPr>
        <p:txBody>
          <a:bodyPr/>
          <a:lstStyle>
            <a:lvl1pPr>
              <a:defRPr>
                <a:cs typeface="Noto Sans S Chinese Medium" panose="020B0600000000000000" charset="-122"/>
              </a:defRPr>
            </a:lvl1pPr>
          </a:lstStyle>
          <a:p>
            <a:endParaRPr lang="zh-CN" altLang="en-US"/>
          </a:p>
        </p:txBody>
      </p:sp>
      <p:sp>
        <p:nvSpPr>
          <p:cNvPr id="9" name="灯片编号占位符 8"/>
          <p:cNvSpPr>
            <a:spLocks noGrp="1"/>
          </p:cNvSpPr>
          <p:nvPr>
            <p:ph type="sldNum" sz="quarter" idx="12"/>
            <p:custDataLst>
              <p:tags r:id="rId9"/>
            </p:custDataLst>
          </p:nvPr>
        </p:nvSpPr>
        <p:spPr>
          <a:xfrm>
            <a:off x="8877600" y="6314400"/>
            <a:ext cx="2700000" cy="316800"/>
          </a:xfrm>
        </p:spPr>
        <p:txBody>
          <a:bodyPr/>
          <a:lstStyle>
            <a:lvl1pPr>
              <a:defRPr>
                <a:cs typeface="Noto Sans S Chinese Medium" panose="020B0600000000000000"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a:xfrm>
            <a:off x="612000" y="6314400"/>
            <a:ext cx="2700000" cy="316800"/>
          </a:xfrm>
        </p:spPr>
        <p:txBody>
          <a:bodyPr/>
          <a:lstStyle>
            <a:lvl1pPr>
              <a:defRPr>
                <a:cs typeface="Noto Sans S Chinese Medium" panose="020B0600000000000000"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116000" y="6314400"/>
            <a:ext cx="3960000" cy="316800"/>
          </a:xfrm>
        </p:spPr>
        <p:txBody>
          <a:bodyPr/>
          <a:lstStyle>
            <a:lvl1pPr>
              <a:defRPr>
                <a:cs typeface="Noto Sans S Chinese Medium" panose="020B0600000000000000" charset="-122"/>
              </a:defRPr>
            </a:lvl1pPr>
          </a:lstStyle>
          <a:p>
            <a:endParaRPr lang="zh-CN" altLang="en-US"/>
          </a:p>
        </p:txBody>
      </p:sp>
      <p:sp>
        <p:nvSpPr>
          <p:cNvPr id="5" name="灯片编号占位符 4"/>
          <p:cNvSpPr>
            <a:spLocks noGrp="1"/>
          </p:cNvSpPr>
          <p:nvPr>
            <p:ph type="sldNum" sz="quarter" idx="12"/>
            <p:custDataLst>
              <p:tags r:id="rId5"/>
            </p:custDataLst>
          </p:nvPr>
        </p:nvSpPr>
        <p:spPr>
          <a:xfrm>
            <a:off x="8877600" y="6314400"/>
            <a:ext cx="2700000" cy="316800"/>
          </a:xfrm>
        </p:spPr>
        <p:txBody>
          <a:bodyPr/>
          <a:lstStyle>
            <a:lvl1pPr>
              <a:defRPr>
                <a:cs typeface="Noto Sans S Chinese Medium" panose="020B0600000000000000"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12000" y="6314400"/>
            <a:ext cx="2700000" cy="316800"/>
          </a:xfrm>
        </p:spPr>
        <p:txBody>
          <a:bodyPr/>
          <a:lstStyle>
            <a:lvl1pPr>
              <a:defRPr>
                <a:cs typeface="Noto Sans S Chinese Medium" panose="020B0600000000000000"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14400"/>
            <a:ext cx="3960000" cy="316800"/>
          </a:xfrm>
        </p:spPr>
        <p:txBody>
          <a:bodyPr/>
          <a:lstStyle>
            <a:lvl1pPr>
              <a:defRPr>
                <a:cs typeface="Noto Sans S Chinese Medium" panose="020B0600000000000000"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877600" y="6314400"/>
            <a:ext cx="2700000" cy="316800"/>
          </a:xfrm>
        </p:spPr>
        <p:txBody>
          <a:bodyPr/>
          <a:lstStyle>
            <a:lvl1pPr>
              <a:defRPr>
                <a:cs typeface="Noto Sans S Chinese Medium" panose="020B0600000000000000"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a:xfrm>
            <a:off x="612000" y="6314400"/>
            <a:ext cx="2700000" cy="316800"/>
          </a:xfrm>
        </p:spPr>
        <p:txBody>
          <a:bodyPr/>
          <a:lstStyle>
            <a:lvl1pPr>
              <a:defRPr>
                <a:cs typeface="Noto Sans S Chinese Medium" panose="020B0600000000000000"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a:xfrm>
            <a:off x="4116000" y="6314400"/>
            <a:ext cx="3960000" cy="316800"/>
          </a:xfrm>
        </p:spPr>
        <p:txBody>
          <a:bodyPr/>
          <a:lstStyle>
            <a:lvl1pPr>
              <a:defRPr>
                <a:cs typeface="Noto Sans S Chinese Medium" panose="020B0600000000000000" charset="-122"/>
              </a:defRPr>
            </a:lvl1pPr>
          </a:lstStyle>
          <a:p>
            <a:endParaRPr lang="zh-CN" altLang="en-US" dirty="0"/>
          </a:p>
        </p:txBody>
      </p:sp>
      <p:sp>
        <p:nvSpPr>
          <p:cNvPr id="7" name="灯片编号占位符 6"/>
          <p:cNvSpPr>
            <a:spLocks noGrp="1"/>
          </p:cNvSpPr>
          <p:nvPr>
            <p:ph type="sldNum" sz="quarter" idx="12"/>
            <p:custDataLst>
              <p:tags r:id="rId6"/>
            </p:custDataLst>
          </p:nvPr>
        </p:nvSpPr>
        <p:spPr>
          <a:xfrm>
            <a:off x="8877600" y="6314400"/>
            <a:ext cx="2700000" cy="316800"/>
          </a:xfrm>
        </p:spPr>
        <p:txBody>
          <a:bodyPr/>
          <a:lstStyle>
            <a:lvl1pPr>
              <a:defRPr>
                <a:cs typeface="Noto Sans S Chinese Medium" panose="020B0600000000000000" charset="-122"/>
              </a:defRPr>
            </a:lvl1p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a:xfrm>
            <a:off x="608400" y="608400"/>
            <a:ext cx="10969200" cy="705600"/>
          </a:xfrm>
        </p:spPr>
        <p:txBody>
          <a:bodyPr/>
          <a:lstStyle>
            <a:lvl1pPr>
              <a:defRPr baseline="0">
                <a:latin typeface="Noto Sans S Chinese Medium" panose="020B0600000000000000" charset="-122"/>
                <a:ea typeface="Noto Sans S Chinese Medium" panose="020B0600000000000000" charset="-122"/>
                <a:cs typeface="Noto Sans S Chinese Medium" panose="020B0600000000000000" charset="-122"/>
              </a:defRPr>
            </a:lvl1p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Noto Sans S Chinese Medium" panose="020B0600000000000000" charset="-122"/>
                <a:ea typeface="Noto Sans S Chinese Medium" panose="020B0600000000000000" charset="-122"/>
                <a:cs typeface="Noto Sans S Chinese Medium" panose="020B0600000000000000" charset="-122"/>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latin typeface="Noto Sans S Chinese Medium" panose="020B0600000000000000" charset="-122"/>
                <a:ea typeface="Noto Sans S Chinese Medium" panose="020B0600000000000000" charset="-122"/>
                <a:cs typeface="Noto Sans S Chinese Medium" panose="020B0600000000000000"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612000" y="6314400"/>
            <a:ext cx="2700000" cy="316800"/>
          </a:xfrm>
        </p:spPr>
        <p:txBody>
          <a:bodyPr/>
          <a:lstStyle>
            <a:lvl1pPr>
              <a:defRPr>
                <a:cs typeface="Noto Sans S Chinese Medium" panose="020B06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lvl1pPr>
              <a:defRPr>
                <a:cs typeface="Noto Sans S Chinese Medium" panose="020B0600000000000000" charset="-122"/>
              </a:defRPr>
            </a:lvl1pPr>
          </a:lstStyle>
          <a:p>
            <a:endParaRPr lang="zh-CN" altLang="en-US"/>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lvl1pPr>
              <a:defRPr>
                <a:cs typeface="Noto Sans S Chinese Medium" panose="020B0600000000000000"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tags" Target="../tags/tag4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Tree>
    <p:custDataLst>
      <p:tags r:id="rId1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Source Sans Pro Black" panose="020B0803030403020204"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Source Sans Pro Black" panose="020B0803030403020204" charset="0"/>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Source Sans Pro Black" panose="020B0803030403020204" charset="0"/>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Source Sans Pro Black" panose="020B0803030403020204" charset="0"/>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Source Sans Pro Black" panose="020B0803030403020204" charset="0"/>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Source Sans Pro Black" panose="020B080303040302020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48.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tags" Target="../tags/tag7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1.jpeg"/><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74.xml"/><Relationship Id="rId2" Type="http://schemas.openxmlformats.org/officeDocument/2006/relationships/image" Target="../media/image1.jpeg"/><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tags" Target="../tags/tag77.xml"/><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tags" Target="../tags/tag76.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tags" Target="../tags/tag78.xml"/><Relationship Id="rId2" Type="http://schemas.openxmlformats.org/officeDocument/2006/relationships/image" Target="../media/image1.jpe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2.xml"/><Relationship Id="rId6" Type="http://schemas.openxmlformats.org/officeDocument/2006/relationships/tags" Target="../tags/tag49.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tags" Target="../tags/tag80.xml"/><Relationship Id="rId2" Type="http://schemas.openxmlformats.org/officeDocument/2006/relationships/image" Target="../media/image1.jpe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tags" Target="../tags/tag83.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xml"/><Relationship Id="rId3" Type="http://schemas.openxmlformats.org/officeDocument/2006/relationships/tags" Target="../tags/tag85.xml"/><Relationship Id="rId2" Type="http://schemas.openxmlformats.org/officeDocument/2006/relationships/image" Target="../media/image2.pn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tags" Target="../tags/tag50.xml"/><Relationship Id="rId2" Type="http://schemas.openxmlformats.org/officeDocument/2006/relationships/image" Target="../media/image7.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51.xml"/><Relationship Id="rId2" Type="http://schemas.openxmlformats.org/officeDocument/2006/relationships/image" Target="../media/image1.jpe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52.xml"/><Relationship Id="rId2" Type="http://schemas.openxmlformats.org/officeDocument/2006/relationships/image" Target="../media/image6.png"/><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53.xml"/><Relationship Id="rId7" Type="http://schemas.openxmlformats.org/officeDocument/2006/relationships/image" Target="../media/image2.png"/><Relationship Id="rId6" Type="http://schemas.microsoft.com/office/2007/relationships/hdphoto" Target="../media/image15.wdp"/><Relationship Id="rId5" Type="http://schemas.openxmlformats.org/officeDocument/2006/relationships/image" Target="../media/image14.png"/><Relationship Id="rId4" Type="http://schemas.microsoft.com/office/2007/relationships/hdphoto" Target="../media/image13.wdp"/><Relationship Id="rId3" Type="http://schemas.openxmlformats.org/officeDocument/2006/relationships/image" Target="../media/image12.png"/><Relationship Id="rId2" Type="http://schemas.microsoft.com/office/2007/relationships/hdphoto" Target="../media/image11.wdp"/><Relationship Id="rId10" Type="http://schemas.openxmlformats.org/officeDocument/2006/relationships/notesSlide" Target="../notesSlides/notesSlide6.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5" Type="http://schemas.openxmlformats.org/officeDocument/2006/relationships/notesSlide" Target="../notesSlides/notesSlide7.xml"/><Relationship Id="rId14" Type="http://schemas.openxmlformats.org/officeDocument/2006/relationships/slideLayout" Target="../slideLayouts/slideLayout2.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tags" Target="../tags/tag6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3653C"/>
        </a:solidFill>
        <a:effectLst/>
      </p:bgPr>
    </p:bg>
    <p:spTree>
      <p:nvGrpSpPr>
        <p:cNvPr id="1" name=""/>
        <p:cNvGrpSpPr/>
        <p:nvPr/>
      </p:nvGrpSpPr>
      <p:grpSpPr>
        <a:xfrm>
          <a:off x="0" y="0"/>
          <a:ext cx="0" cy="0"/>
          <a:chOff x="0" y="0"/>
          <a:chExt cx="0" cy="0"/>
        </a:xfrm>
      </p:grpSpPr>
      <p:sp>
        <p:nvSpPr>
          <p:cNvPr id="13" name="矩形 12"/>
          <p:cNvSpPr/>
          <p:nvPr/>
        </p:nvSpPr>
        <p:spPr>
          <a:xfrm>
            <a:off x="9656445" y="-213995"/>
            <a:ext cx="2535555" cy="3052445"/>
          </a:xfrm>
          <a:prstGeom prst="rect">
            <a:avLst/>
          </a:prstGeom>
          <a:solidFill>
            <a:srgbClr val="E7E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8" name="矩形 7"/>
          <p:cNvSpPr/>
          <p:nvPr/>
        </p:nvSpPr>
        <p:spPr>
          <a:xfrm>
            <a:off x="7188835" y="363855"/>
            <a:ext cx="1591310" cy="3098800"/>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6" name="矩形 5"/>
          <p:cNvSpPr/>
          <p:nvPr/>
        </p:nvSpPr>
        <p:spPr>
          <a:xfrm>
            <a:off x="12065" y="913130"/>
            <a:ext cx="7747635" cy="5944870"/>
          </a:xfrm>
          <a:prstGeom prst="rect">
            <a:avLst/>
          </a:prstGeom>
          <a:solidFill>
            <a:srgbClr val="E7E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pic>
        <p:nvPicPr>
          <p:cNvPr id="4" name="图片 3" descr="500808280"/>
          <p:cNvPicPr>
            <a:picLocks noChangeAspect="1"/>
          </p:cNvPicPr>
          <p:nvPr/>
        </p:nvPicPr>
        <p:blipFill>
          <a:blip r:embed="rId1"/>
          <a:stretch>
            <a:fillRect/>
          </a:stretch>
        </p:blipFill>
        <p:spPr>
          <a:xfrm>
            <a:off x="0" y="2109470"/>
            <a:ext cx="7373620" cy="4915535"/>
          </a:xfrm>
          <a:prstGeom prst="rect">
            <a:avLst/>
          </a:prstGeom>
        </p:spPr>
      </p:pic>
      <p:pic>
        <p:nvPicPr>
          <p:cNvPr id="5" name="图片 4" descr="1"/>
          <p:cNvPicPr>
            <a:picLocks noChangeAspect="1"/>
          </p:cNvPicPr>
          <p:nvPr/>
        </p:nvPicPr>
        <p:blipFill>
          <a:blip r:embed="rId2"/>
          <a:stretch>
            <a:fillRect/>
          </a:stretch>
        </p:blipFill>
        <p:spPr>
          <a:xfrm>
            <a:off x="815340" y="1670685"/>
            <a:ext cx="2865120" cy="5187315"/>
          </a:xfrm>
          <a:prstGeom prst="rect">
            <a:avLst/>
          </a:prstGeom>
        </p:spPr>
      </p:pic>
      <p:sp>
        <p:nvSpPr>
          <p:cNvPr id="7" name="文本框 6"/>
          <p:cNvSpPr txBox="1"/>
          <p:nvPr/>
        </p:nvSpPr>
        <p:spPr>
          <a:xfrm>
            <a:off x="8161020" y="464820"/>
            <a:ext cx="1360170" cy="4523105"/>
          </a:xfrm>
          <a:prstGeom prst="rect">
            <a:avLst/>
          </a:prstGeom>
          <a:noFill/>
        </p:spPr>
        <p:txBody>
          <a:bodyPr wrap="square" rtlCol="0">
            <a:spAutoFit/>
          </a:bodyPr>
          <a:lstStyle/>
          <a:p>
            <a:pPr>
              <a:lnSpc>
                <a:spcPct val="120000"/>
              </a:lnSpc>
            </a:pPr>
            <a:r>
              <a:rPr lang="zh-CN" altLang="en-US" sz="8000">
                <a:solidFill>
                  <a:schemeClr val="bg1"/>
                </a:solidFill>
                <a:latin typeface="+mn-ea"/>
                <a:cs typeface="+mn-ea"/>
              </a:rPr>
              <a:t>抽 </a:t>
            </a:r>
            <a:endParaRPr lang="zh-CN" altLang="en-US" sz="8000">
              <a:solidFill>
                <a:schemeClr val="bg1"/>
              </a:solidFill>
              <a:latin typeface="+mn-ea"/>
              <a:cs typeface="+mn-ea"/>
            </a:endParaRPr>
          </a:p>
          <a:p>
            <a:pPr>
              <a:lnSpc>
                <a:spcPct val="120000"/>
              </a:lnSpc>
            </a:pPr>
            <a:r>
              <a:rPr lang="zh-CN" altLang="en-US" sz="8000">
                <a:solidFill>
                  <a:schemeClr val="bg1"/>
                </a:solidFill>
                <a:latin typeface="+mn-ea"/>
                <a:cs typeface="+mn-ea"/>
              </a:rPr>
              <a:t>象</a:t>
            </a:r>
            <a:endParaRPr lang="zh-CN" altLang="en-US" sz="8000">
              <a:solidFill>
                <a:schemeClr val="bg1"/>
              </a:solidFill>
              <a:latin typeface="+mn-ea"/>
              <a:cs typeface="+mn-ea"/>
            </a:endParaRPr>
          </a:p>
          <a:p>
            <a:pPr>
              <a:lnSpc>
                <a:spcPct val="120000"/>
              </a:lnSpc>
            </a:pPr>
            <a:r>
              <a:rPr lang="zh-CN" altLang="en-US" sz="8000">
                <a:solidFill>
                  <a:schemeClr val="bg1"/>
                </a:solidFill>
                <a:latin typeface="+mn-ea"/>
                <a:cs typeface="+mn-ea"/>
              </a:rPr>
              <a:t>风</a:t>
            </a:r>
            <a:endParaRPr lang="zh-CN" altLang="en-US" sz="8000">
              <a:solidFill>
                <a:schemeClr val="bg1"/>
              </a:solidFill>
              <a:latin typeface="+mn-ea"/>
              <a:cs typeface="+mn-ea"/>
            </a:endParaRPr>
          </a:p>
        </p:txBody>
      </p:sp>
      <p:sp>
        <p:nvSpPr>
          <p:cNvPr id="10" name="文本框 9"/>
          <p:cNvSpPr txBox="1"/>
          <p:nvPr/>
        </p:nvSpPr>
        <p:spPr>
          <a:xfrm>
            <a:off x="9852025" y="2109470"/>
            <a:ext cx="1731010" cy="3969385"/>
          </a:xfrm>
          <a:prstGeom prst="rect">
            <a:avLst/>
          </a:prstGeom>
          <a:noFill/>
        </p:spPr>
        <p:txBody>
          <a:bodyPr wrap="square" rtlCol="0">
            <a:spAutoFit/>
          </a:bodyPr>
          <a:lstStyle/>
          <a:p>
            <a:r>
              <a:rPr lang="zh-CN" altLang="en-US">
                <a:solidFill>
                  <a:srgbClr val="4D5863"/>
                </a:solidFill>
                <a:latin typeface="+mn-ea"/>
                <a:cs typeface="+mn-ea"/>
              </a:rPr>
              <a:t>愿</a:t>
            </a:r>
            <a:endParaRPr lang="zh-CN" altLang="en-US">
              <a:solidFill>
                <a:srgbClr val="4D5863"/>
              </a:solidFill>
              <a:latin typeface="+mn-ea"/>
              <a:cs typeface="+mn-ea"/>
            </a:endParaRPr>
          </a:p>
          <a:p>
            <a:r>
              <a:rPr lang="zh-CN" altLang="en-US">
                <a:solidFill>
                  <a:srgbClr val="4D5863"/>
                </a:solidFill>
                <a:latin typeface="+mn-ea"/>
                <a:cs typeface="+mn-ea"/>
              </a:rPr>
              <a:t>岁</a:t>
            </a:r>
            <a:endParaRPr lang="zh-CN" altLang="en-US">
              <a:solidFill>
                <a:srgbClr val="4D5863"/>
              </a:solidFill>
              <a:latin typeface="+mn-ea"/>
              <a:cs typeface="+mn-ea"/>
            </a:endParaRPr>
          </a:p>
          <a:p>
            <a:r>
              <a:rPr lang="zh-CN" altLang="en-US">
                <a:solidFill>
                  <a:srgbClr val="4D5863"/>
                </a:solidFill>
                <a:latin typeface="+mn-ea"/>
                <a:cs typeface="+mn-ea"/>
              </a:rPr>
              <a:t>月</a:t>
            </a:r>
            <a:endParaRPr lang="zh-CN" altLang="en-US">
              <a:solidFill>
                <a:srgbClr val="4D5863"/>
              </a:solidFill>
              <a:latin typeface="+mn-ea"/>
              <a:cs typeface="+mn-ea"/>
            </a:endParaRPr>
          </a:p>
          <a:p>
            <a:r>
              <a:rPr lang="zh-CN" altLang="en-US">
                <a:solidFill>
                  <a:srgbClr val="4D5863"/>
                </a:solidFill>
                <a:latin typeface="+mn-ea"/>
                <a:cs typeface="+mn-ea"/>
              </a:rPr>
              <a:t>可</a:t>
            </a:r>
            <a:endParaRPr lang="zh-CN" altLang="en-US">
              <a:solidFill>
                <a:srgbClr val="4D5863"/>
              </a:solidFill>
              <a:latin typeface="+mn-ea"/>
              <a:cs typeface="+mn-ea"/>
            </a:endParaRPr>
          </a:p>
          <a:p>
            <a:r>
              <a:rPr lang="zh-CN" altLang="en-US">
                <a:solidFill>
                  <a:srgbClr val="4D5863"/>
                </a:solidFill>
                <a:latin typeface="+mn-ea"/>
                <a:cs typeface="+mn-ea"/>
              </a:rPr>
              <a:t>回</a:t>
            </a:r>
            <a:endParaRPr lang="zh-CN" altLang="en-US">
              <a:solidFill>
                <a:srgbClr val="4D5863"/>
              </a:solidFill>
              <a:latin typeface="+mn-ea"/>
              <a:cs typeface="+mn-ea"/>
            </a:endParaRPr>
          </a:p>
          <a:p>
            <a:r>
              <a:rPr lang="zh-CN" altLang="en-US">
                <a:solidFill>
                  <a:srgbClr val="4D5863"/>
                </a:solidFill>
                <a:latin typeface="+mn-ea"/>
                <a:cs typeface="+mn-ea"/>
              </a:rPr>
              <a:t>首</a:t>
            </a:r>
            <a:endParaRPr lang="zh-CN" altLang="en-US">
              <a:solidFill>
                <a:srgbClr val="4D5863"/>
              </a:solidFill>
              <a:latin typeface="+mn-ea"/>
              <a:cs typeface="+mn-ea"/>
            </a:endParaRPr>
          </a:p>
          <a:p>
            <a:r>
              <a:rPr lang="zh-CN" altLang="en-US">
                <a:solidFill>
                  <a:srgbClr val="4D5863"/>
                </a:solidFill>
                <a:latin typeface="+mn-ea"/>
                <a:cs typeface="+mn-ea"/>
              </a:rPr>
              <a:t>,</a:t>
            </a:r>
            <a:endParaRPr lang="zh-CN" altLang="en-US">
              <a:solidFill>
                <a:srgbClr val="4D5863"/>
              </a:solidFill>
              <a:latin typeface="+mn-ea"/>
              <a:cs typeface="+mn-ea"/>
            </a:endParaRPr>
          </a:p>
          <a:p>
            <a:r>
              <a:rPr lang="zh-CN" altLang="en-US">
                <a:solidFill>
                  <a:srgbClr val="4D5863"/>
                </a:solidFill>
                <a:latin typeface="+mn-ea"/>
                <a:cs typeface="+mn-ea"/>
              </a:rPr>
              <a:t>且</a:t>
            </a:r>
            <a:endParaRPr lang="zh-CN" altLang="en-US">
              <a:solidFill>
                <a:srgbClr val="4D5863"/>
              </a:solidFill>
              <a:latin typeface="+mn-ea"/>
              <a:cs typeface="+mn-ea"/>
            </a:endParaRPr>
          </a:p>
          <a:p>
            <a:r>
              <a:rPr lang="zh-CN" altLang="en-US">
                <a:solidFill>
                  <a:srgbClr val="4D5863"/>
                </a:solidFill>
                <a:latin typeface="+mn-ea"/>
                <a:cs typeface="+mn-ea"/>
              </a:rPr>
              <a:t>以</a:t>
            </a:r>
            <a:endParaRPr lang="zh-CN" altLang="en-US">
              <a:solidFill>
                <a:srgbClr val="4D5863"/>
              </a:solidFill>
              <a:latin typeface="+mn-ea"/>
              <a:cs typeface="+mn-ea"/>
            </a:endParaRPr>
          </a:p>
          <a:p>
            <a:r>
              <a:rPr lang="zh-CN" altLang="en-US">
                <a:solidFill>
                  <a:srgbClr val="4D5863"/>
                </a:solidFill>
                <a:latin typeface="+mn-ea"/>
                <a:cs typeface="+mn-ea"/>
              </a:rPr>
              <a:t>深</a:t>
            </a:r>
            <a:endParaRPr lang="zh-CN" altLang="en-US">
              <a:solidFill>
                <a:srgbClr val="4D5863"/>
              </a:solidFill>
              <a:latin typeface="+mn-ea"/>
              <a:cs typeface="+mn-ea"/>
            </a:endParaRPr>
          </a:p>
          <a:p>
            <a:r>
              <a:rPr lang="zh-CN" altLang="en-US">
                <a:solidFill>
                  <a:srgbClr val="4D5863"/>
                </a:solidFill>
                <a:latin typeface="+mn-ea"/>
                <a:cs typeface="+mn-ea"/>
              </a:rPr>
              <a:t>情</a:t>
            </a:r>
            <a:endParaRPr lang="zh-CN" altLang="en-US">
              <a:solidFill>
                <a:srgbClr val="4D5863"/>
              </a:solidFill>
              <a:latin typeface="+mn-ea"/>
              <a:cs typeface="+mn-ea"/>
            </a:endParaRPr>
          </a:p>
          <a:p>
            <a:r>
              <a:rPr lang="zh-CN" altLang="en-US">
                <a:solidFill>
                  <a:srgbClr val="4D5863"/>
                </a:solidFill>
                <a:latin typeface="+mn-ea"/>
                <a:cs typeface="+mn-ea"/>
              </a:rPr>
              <a:t>共</a:t>
            </a:r>
            <a:endParaRPr lang="zh-CN" altLang="en-US">
              <a:solidFill>
                <a:srgbClr val="4D5863"/>
              </a:solidFill>
              <a:latin typeface="+mn-ea"/>
              <a:cs typeface="+mn-ea"/>
            </a:endParaRPr>
          </a:p>
          <a:p>
            <a:r>
              <a:rPr lang="zh-CN" altLang="en-US">
                <a:solidFill>
                  <a:srgbClr val="4D5863"/>
                </a:solidFill>
                <a:latin typeface="+mn-ea"/>
                <a:cs typeface="+mn-ea"/>
              </a:rPr>
              <a:t>白</a:t>
            </a:r>
            <a:endParaRPr lang="zh-CN" altLang="en-US">
              <a:solidFill>
                <a:srgbClr val="4D5863"/>
              </a:solidFill>
              <a:latin typeface="+mn-ea"/>
              <a:cs typeface="+mn-ea"/>
            </a:endParaRPr>
          </a:p>
          <a:p>
            <a:r>
              <a:rPr lang="zh-CN" altLang="en-US">
                <a:solidFill>
                  <a:srgbClr val="4D5863"/>
                </a:solidFill>
                <a:latin typeface="+mn-ea"/>
                <a:cs typeface="+mn-ea"/>
              </a:rPr>
              <a:t>头。</a:t>
            </a:r>
            <a:endParaRPr lang="zh-CN" altLang="en-US">
              <a:solidFill>
                <a:srgbClr val="4D5863"/>
              </a:solidFill>
              <a:latin typeface="+mn-ea"/>
              <a:cs typeface="+mn-ea"/>
            </a:endParaRPr>
          </a:p>
        </p:txBody>
      </p:sp>
      <p:sp>
        <p:nvSpPr>
          <p:cNvPr id="11" name="文本框 10"/>
          <p:cNvSpPr txBox="1"/>
          <p:nvPr/>
        </p:nvSpPr>
        <p:spPr>
          <a:xfrm>
            <a:off x="10368915" y="373380"/>
            <a:ext cx="1731010" cy="4246245"/>
          </a:xfrm>
          <a:prstGeom prst="rect">
            <a:avLst/>
          </a:prstGeom>
          <a:noFill/>
        </p:spPr>
        <p:txBody>
          <a:bodyPr wrap="square" rtlCol="0">
            <a:spAutoFit/>
          </a:bodyPr>
          <a:lstStyle/>
          <a:p>
            <a:r>
              <a:rPr lang="zh-CN" altLang="en-US">
                <a:solidFill>
                  <a:srgbClr val="4D5863"/>
                </a:solidFill>
                <a:latin typeface="+mn-ea"/>
                <a:cs typeface="+mn-ea"/>
              </a:rPr>
              <a:t>你</a:t>
            </a:r>
            <a:endParaRPr lang="zh-CN" altLang="en-US">
              <a:solidFill>
                <a:srgbClr val="4D5863"/>
              </a:solidFill>
              <a:latin typeface="+mn-ea"/>
              <a:cs typeface="+mn-ea"/>
            </a:endParaRPr>
          </a:p>
          <a:p>
            <a:r>
              <a:rPr lang="zh-CN" altLang="en-US">
                <a:solidFill>
                  <a:srgbClr val="4D5863"/>
                </a:solidFill>
                <a:latin typeface="+mn-ea"/>
                <a:cs typeface="+mn-ea"/>
              </a:rPr>
              <a:t>应</a:t>
            </a:r>
            <a:endParaRPr lang="zh-CN" altLang="en-US">
              <a:solidFill>
                <a:srgbClr val="4D5863"/>
              </a:solidFill>
              <a:latin typeface="+mn-ea"/>
              <a:cs typeface="+mn-ea"/>
            </a:endParaRPr>
          </a:p>
          <a:p>
            <a:r>
              <a:rPr lang="zh-CN" altLang="en-US">
                <a:solidFill>
                  <a:srgbClr val="4D5863"/>
                </a:solidFill>
                <a:latin typeface="+mn-ea"/>
                <a:cs typeface="+mn-ea"/>
              </a:rPr>
              <a:t>该</a:t>
            </a:r>
            <a:endParaRPr lang="zh-CN" altLang="en-US">
              <a:solidFill>
                <a:srgbClr val="4D5863"/>
              </a:solidFill>
              <a:latin typeface="+mn-ea"/>
              <a:cs typeface="+mn-ea"/>
            </a:endParaRPr>
          </a:p>
          <a:p>
            <a:r>
              <a:rPr lang="zh-CN" altLang="en-US">
                <a:solidFill>
                  <a:srgbClr val="4D5863"/>
                </a:solidFill>
                <a:latin typeface="+mn-ea"/>
                <a:cs typeface="+mn-ea"/>
              </a:rPr>
              <a:t>是</a:t>
            </a:r>
            <a:endParaRPr lang="zh-CN" altLang="en-US">
              <a:solidFill>
                <a:srgbClr val="4D5863"/>
              </a:solidFill>
              <a:latin typeface="+mn-ea"/>
              <a:cs typeface="+mn-ea"/>
            </a:endParaRPr>
          </a:p>
          <a:p>
            <a:r>
              <a:rPr lang="zh-CN" altLang="en-US">
                <a:solidFill>
                  <a:srgbClr val="4D5863"/>
                </a:solidFill>
                <a:latin typeface="+mn-ea"/>
                <a:cs typeface="+mn-ea"/>
              </a:rPr>
              <a:t>一</a:t>
            </a:r>
            <a:endParaRPr lang="zh-CN" altLang="en-US">
              <a:solidFill>
                <a:srgbClr val="4D5863"/>
              </a:solidFill>
              <a:latin typeface="+mn-ea"/>
              <a:cs typeface="+mn-ea"/>
            </a:endParaRPr>
          </a:p>
          <a:p>
            <a:r>
              <a:rPr lang="zh-CN" altLang="en-US">
                <a:solidFill>
                  <a:srgbClr val="4D5863"/>
                </a:solidFill>
                <a:latin typeface="+mn-ea"/>
                <a:cs typeface="+mn-ea"/>
              </a:rPr>
              <a:t>场</a:t>
            </a:r>
            <a:endParaRPr lang="zh-CN" altLang="en-US">
              <a:solidFill>
                <a:srgbClr val="4D5863"/>
              </a:solidFill>
              <a:latin typeface="+mn-ea"/>
              <a:cs typeface="+mn-ea"/>
            </a:endParaRPr>
          </a:p>
          <a:p>
            <a:r>
              <a:rPr lang="zh-CN" altLang="en-US">
                <a:solidFill>
                  <a:srgbClr val="4D5863"/>
                </a:solidFill>
                <a:latin typeface="+mn-ea"/>
                <a:cs typeface="+mn-ea"/>
              </a:rPr>
              <a:t>梦</a:t>
            </a:r>
            <a:endParaRPr lang="zh-CN" altLang="en-US">
              <a:solidFill>
                <a:srgbClr val="4D5863"/>
              </a:solidFill>
              <a:latin typeface="+mn-ea"/>
              <a:cs typeface="+mn-ea"/>
            </a:endParaRPr>
          </a:p>
          <a:p>
            <a:r>
              <a:rPr lang="zh-CN" altLang="en-US">
                <a:solidFill>
                  <a:srgbClr val="4D5863"/>
                </a:solidFill>
                <a:latin typeface="+mn-ea"/>
                <a:cs typeface="+mn-ea"/>
              </a:rPr>
              <a:t>,</a:t>
            </a:r>
            <a:endParaRPr lang="zh-CN" altLang="en-US">
              <a:solidFill>
                <a:srgbClr val="4D5863"/>
              </a:solidFill>
              <a:latin typeface="+mn-ea"/>
              <a:cs typeface="+mn-ea"/>
            </a:endParaRPr>
          </a:p>
          <a:p>
            <a:r>
              <a:rPr lang="zh-CN" altLang="en-US">
                <a:solidFill>
                  <a:srgbClr val="4D5863"/>
                </a:solidFill>
                <a:latin typeface="+mn-ea"/>
                <a:cs typeface="+mn-ea"/>
              </a:rPr>
              <a:t>我</a:t>
            </a:r>
            <a:endParaRPr lang="zh-CN" altLang="en-US">
              <a:solidFill>
                <a:srgbClr val="4D5863"/>
              </a:solidFill>
              <a:latin typeface="+mn-ea"/>
              <a:cs typeface="+mn-ea"/>
            </a:endParaRPr>
          </a:p>
          <a:p>
            <a:r>
              <a:rPr lang="zh-CN" altLang="en-US">
                <a:solidFill>
                  <a:srgbClr val="4D5863"/>
                </a:solidFill>
                <a:latin typeface="+mn-ea"/>
                <a:cs typeface="+mn-ea"/>
              </a:rPr>
              <a:t>应</a:t>
            </a:r>
            <a:endParaRPr lang="zh-CN" altLang="en-US">
              <a:solidFill>
                <a:srgbClr val="4D5863"/>
              </a:solidFill>
              <a:latin typeface="+mn-ea"/>
              <a:cs typeface="+mn-ea"/>
            </a:endParaRPr>
          </a:p>
          <a:p>
            <a:r>
              <a:rPr lang="zh-CN" altLang="en-US">
                <a:solidFill>
                  <a:srgbClr val="4D5863"/>
                </a:solidFill>
                <a:latin typeface="+mn-ea"/>
                <a:cs typeface="+mn-ea"/>
              </a:rPr>
              <a:t>该</a:t>
            </a:r>
            <a:endParaRPr lang="zh-CN" altLang="en-US">
              <a:solidFill>
                <a:srgbClr val="4D5863"/>
              </a:solidFill>
              <a:latin typeface="+mn-ea"/>
              <a:cs typeface="+mn-ea"/>
            </a:endParaRPr>
          </a:p>
          <a:p>
            <a:r>
              <a:rPr lang="zh-CN" altLang="en-US">
                <a:solidFill>
                  <a:srgbClr val="4D5863"/>
                </a:solidFill>
                <a:latin typeface="+mn-ea"/>
                <a:cs typeface="+mn-ea"/>
              </a:rPr>
              <a:t>是</a:t>
            </a:r>
            <a:endParaRPr lang="zh-CN" altLang="en-US">
              <a:solidFill>
                <a:srgbClr val="4D5863"/>
              </a:solidFill>
              <a:latin typeface="+mn-ea"/>
              <a:cs typeface="+mn-ea"/>
            </a:endParaRPr>
          </a:p>
          <a:p>
            <a:r>
              <a:rPr lang="zh-CN" altLang="en-US">
                <a:solidFill>
                  <a:srgbClr val="4D5863"/>
                </a:solidFill>
                <a:latin typeface="+mn-ea"/>
                <a:cs typeface="+mn-ea"/>
              </a:rPr>
              <a:t>一</a:t>
            </a:r>
            <a:endParaRPr lang="zh-CN" altLang="en-US">
              <a:solidFill>
                <a:srgbClr val="4D5863"/>
              </a:solidFill>
              <a:latin typeface="+mn-ea"/>
              <a:cs typeface="+mn-ea"/>
            </a:endParaRPr>
          </a:p>
          <a:p>
            <a:r>
              <a:rPr lang="zh-CN" altLang="en-US">
                <a:solidFill>
                  <a:srgbClr val="4D5863"/>
                </a:solidFill>
                <a:latin typeface="+mn-ea"/>
                <a:cs typeface="+mn-ea"/>
              </a:rPr>
              <a:t>阵</a:t>
            </a:r>
            <a:endParaRPr lang="zh-CN" altLang="en-US">
              <a:solidFill>
                <a:srgbClr val="4D5863"/>
              </a:solidFill>
              <a:latin typeface="+mn-ea"/>
              <a:cs typeface="+mn-ea"/>
            </a:endParaRPr>
          </a:p>
          <a:p>
            <a:r>
              <a:rPr lang="zh-CN" altLang="en-US">
                <a:solidFill>
                  <a:srgbClr val="4D5863"/>
                </a:solidFill>
                <a:latin typeface="+mn-ea"/>
                <a:cs typeface="+mn-ea"/>
              </a:rPr>
              <a:t>风。</a:t>
            </a:r>
            <a:endParaRPr lang="zh-CN" altLang="en-US">
              <a:solidFill>
                <a:srgbClr val="4D5863"/>
              </a:solidFill>
              <a:latin typeface="+mn-ea"/>
              <a:cs typeface="+mn-ea"/>
            </a:endParaRPr>
          </a:p>
        </p:txBody>
      </p:sp>
      <p:sp>
        <p:nvSpPr>
          <p:cNvPr id="3" name="矩形 2"/>
          <p:cNvSpPr/>
          <p:nvPr/>
        </p:nvSpPr>
        <p:spPr>
          <a:xfrm>
            <a:off x="-105410" y="2108835"/>
            <a:ext cx="8004810" cy="4876165"/>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pic>
        <p:nvPicPr>
          <p:cNvPr id="2" name="初夏">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5791200" y="3124200"/>
            <a:ext cx="609600" cy="6096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 presetClass="entr" presetSubtype="1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heckerboard(across)">
                                      <p:cBhvr>
                                        <p:cTn id="16" dur="500"/>
                                        <p:tgtEl>
                                          <p:spTgt spid="11"/>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0" repeatCount="indefinite" fill="hold" display="0">
                  <p:stCondLst>
                    <p:cond delay="indefinite"/>
                  </p:stCondLst>
                  <p:endCondLst>
                    <p:cond evt="onStopAudio" delay="0">
                      <p:tgtEl>
                        <p:sldTgt/>
                      </p:tgtEl>
                    </p:cond>
                  </p:endCondLst>
                </p:cTn>
                <p:tgtEl>
                  <p:spTgt spid="2"/>
                </p:tgtEl>
              </p:cMediaNode>
            </p:audio>
          </p:childTnLst>
        </p:cTn>
      </p:par>
    </p:tnLst>
    <p:bldLst>
      <p:bldP spid="7"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7" name="组合 6"/>
          <p:cNvGrpSpPr/>
          <p:nvPr/>
        </p:nvGrpSpPr>
        <p:grpSpPr>
          <a:xfrm>
            <a:off x="1610973" y="1678327"/>
            <a:ext cx="9445647" cy="1150620"/>
            <a:chOff x="1656693" y="1566567"/>
            <a:chExt cx="9445647" cy="1150620"/>
          </a:xfrm>
        </p:grpSpPr>
        <p:sp>
          <p:nvSpPr>
            <p:cNvPr id="9" name="六边形 8"/>
            <p:cNvSpPr/>
            <p:nvPr/>
          </p:nvSpPr>
          <p:spPr>
            <a:xfrm rot="5400000">
              <a:off x="1577340" y="1645920"/>
              <a:ext cx="1150620" cy="991914"/>
            </a:xfrm>
            <a:prstGeom prst="hexagon">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0" name="文本框 9"/>
            <p:cNvSpPr txBox="1"/>
            <p:nvPr/>
          </p:nvSpPr>
          <p:spPr>
            <a:xfrm>
              <a:off x="2729484" y="1890889"/>
              <a:ext cx="8372856" cy="587469"/>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这里输入简洁提炼的文字描述您的文字，字号最好</a:t>
              </a:r>
              <a:r>
                <a:rPr lang="en-US" altLang="zh-CN"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14-18</a:t>
              </a:r>
              <a:r>
                <a:rPr lang="zh-CN" altLang="en-US"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号，字体最好微软雅黑这里输入简洁提炼的文字描述您的文字，字号最好</a:t>
              </a:r>
              <a:r>
                <a:rPr lang="en-US" altLang="zh-CN"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14-18</a:t>
              </a:r>
              <a:r>
                <a:rPr lang="zh-CN" altLang="en-US"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号，字体最好微软雅黑</a:t>
              </a:r>
              <a:endParaRPr lang="zh-CN" altLang="en-US"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5" name="文本框 14"/>
            <p:cNvSpPr txBox="1"/>
            <p:nvPr/>
          </p:nvSpPr>
          <p:spPr>
            <a:xfrm>
              <a:off x="1802743" y="1757702"/>
              <a:ext cx="926465" cy="829945"/>
            </a:xfrm>
            <a:prstGeom prst="rect">
              <a:avLst/>
            </a:prstGeom>
            <a:noFill/>
          </p:spPr>
          <p:txBody>
            <a:bodyPr wrap="square" rtlCol="0">
              <a:spAutoFit/>
            </a:bodyPr>
            <a:lstStyle/>
            <a:p>
              <a:pPr>
                <a:lnSpc>
                  <a:spcPct val="120000"/>
                </a:lnSpc>
              </a:pPr>
              <a:r>
                <a:rPr lang="en-US" altLang="zh-CN" sz="40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01</a:t>
              </a:r>
              <a:endParaRPr lang="zh-CN" altLang="en-US" sz="40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grpSp>
        <p:nvGrpSpPr>
          <p:cNvPr id="16" name="组合 15"/>
          <p:cNvGrpSpPr/>
          <p:nvPr/>
        </p:nvGrpSpPr>
        <p:grpSpPr>
          <a:xfrm>
            <a:off x="1633833" y="3187087"/>
            <a:ext cx="9445647" cy="1150620"/>
            <a:chOff x="1656693" y="1566567"/>
            <a:chExt cx="9445647" cy="1150620"/>
          </a:xfrm>
        </p:grpSpPr>
        <p:sp>
          <p:nvSpPr>
            <p:cNvPr id="17" name="六边形 16"/>
            <p:cNvSpPr/>
            <p:nvPr/>
          </p:nvSpPr>
          <p:spPr>
            <a:xfrm rot="5400000">
              <a:off x="1577340" y="1645920"/>
              <a:ext cx="1150620" cy="991914"/>
            </a:xfrm>
            <a:prstGeom prst="hexagon">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8" name="文本框 17"/>
            <p:cNvSpPr txBox="1"/>
            <p:nvPr/>
          </p:nvSpPr>
          <p:spPr>
            <a:xfrm>
              <a:off x="2729484" y="1890889"/>
              <a:ext cx="8372856" cy="587469"/>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这里输入简洁提炼的文字描述您的文字，字号最好</a:t>
              </a:r>
              <a:r>
                <a:rPr lang="en-US" altLang="zh-CN"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14-18</a:t>
              </a:r>
              <a:r>
                <a:rPr lang="zh-CN" altLang="en-US"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号，字体最好微软雅黑这里输入简洁提炼的文字描述您的文字，字号最好</a:t>
              </a:r>
              <a:r>
                <a:rPr lang="en-US" altLang="zh-CN"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14-18</a:t>
              </a:r>
              <a:r>
                <a:rPr lang="zh-CN" altLang="en-US"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号，字体最好微软雅黑</a:t>
              </a:r>
              <a:endParaRPr lang="zh-CN" altLang="en-US"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9" name="文本框 18"/>
            <p:cNvSpPr txBox="1"/>
            <p:nvPr/>
          </p:nvSpPr>
          <p:spPr>
            <a:xfrm>
              <a:off x="1778560" y="1765459"/>
              <a:ext cx="822855" cy="752835"/>
            </a:xfrm>
            <a:prstGeom prst="rect">
              <a:avLst/>
            </a:prstGeom>
            <a:noFill/>
          </p:spPr>
          <p:txBody>
            <a:bodyPr wrap="square" rtlCol="0">
              <a:spAutoFit/>
            </a:bodyPr>
            <a:lstStyle/>
            <a:p>
              <a:pPr>
                <a:lnSpc>
                  <a:spcPct val="120000"/>
                </a:lnSpc>
              </a:pPr>
              <a:r>
                <a:rPr lang="en-US" altLang="zh-CN" sz="40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02</a:t>
              </a:r>
              <a:endParaRPr lang="zh-CN" altLang="en-US" sz="40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grpSp>
        <p:nvGrpSpPr>
          <p:cNvPr id="20" name="组合 19"/>
          <p:cNvGrpSpPr/>
          <p:nvPr/>
        </p:nvGrpSpPr>
        <p:grpSpPr>
          <a:xfrm>
            <a:off x="1610973" y="4695847"/>
            <a:ext cx="9445647" cy="1150620"/>
            <a:chOff x="1656693" y="1566567"/>
            <a:chExt cx="9445647" cy="1150620"/>
          </a:xfrm>
        </p:grpSpPr>
        <p:sp>
          <p:nvSpPr>
            <p:cNvPr id="21" name="六边形 20"/>
            <p:cNvSpPr/>
            <p:nvPr/>
          </p:nvSpPr>
          <p:spPr>
            <a:xfrm rot="5400000">
              <a:off x="1577340" y="1645920"/>
              <a:ext cx="1150620" cy="991914"/>
            </a:xfrm>
            <a:prstGeom prst="hexagon">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2" name="文本框 21"/>
            <p:cNvSpPr txBox="1"/>
            <p:nvPr/>
          </p:nvSpPr>
          <p:spPr>
            <a:xfrm>
              <a:off x="2729484" y="1890889"/>
              <a:ext cx="8372856" cy="587469"/>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这里输入简洁提炼的文字描述您的文字，字号最好</a:t>
              </a:r>
              <a:r>
                <a:rPr lang="en-US" altLang="zh-CN"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14-18</a:t>
              </a:r>
              <a:r>
                <a:rPr lang="zh-CN" altLang="en-US"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号，字体最好微软雅黑这里输入简洁提炼的文字描述您的文字，字号最好</a:t>
              </a:r>
              <a:r>
                <a:rPr lang="en-US" altLang="zh-CN"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14-18</a:t>
              </a:r>
              <a:r>
                <a:rPr lang="zh-CN" altLang="en-US"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号，字体最好微软雅黑</a:t>
              </a:r>
              <a:endParaRPr lang="zh-CN" altLang="en-US" sz="14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3" name="文本框 2"/>
            <p:cNvSpPr txBox="1"/>
            <p:nvPr/>
          </p:nvSpPr>
          <p:spPr>
            <a:xfrm>
              <a:off x="1752653" y="1765459"/>
              <a:ext cx="845714" cy="752835"/>
            </a:xfrm>
            <a:prstGeom prst="rect">
              <a:avLst/>
            </a:prstGeom>
            <a:noFill/>
          </p:spPr>
          <p:txBody>
            <a:bodyPr wrap="square" rtlCol="0">
              <a:spAutoFit/>
            </a:bodyPr>
            <a:lstStyle/>
            <a:p>
              <a:pPr>
                <a:lnSpc>
                  <a:spcPct val="120000"/>
                </a:lnSpc>
              </a:pPr>
              <a:r>
                <a:rPr lang="en-US" altLang="zh-CN" sz="40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03</a:t>
              </a:r>
              <a:endParaRPr lang="zh-CN" altLang="en-US" sz="40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grpSp>
        <p:nvGrpSpPr>
          <p:cNvPr id="2" name="组合 1"/>
          <p:cNvGrpSpPr/>
          <p:nvPr/>
        </p:nvGrpSpPr>
        <p:grpSpPr>
          <a:xfrm>
            <a:off x="-874395" y="302895"/>
            <a:ext cx="4512310" cy="768350"/>
            <a:chOff x="-1377" y="477"/>
            <a:chExt cx="7106" cy="1210"/>
          </a:xfrm>
        </p:grpSpPr>
        <p:sp>
          <p:nvSpPr>
            <p:cNvPr id="28" name="文本框 27"/>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65000"/>
                      <a:lumOff val="35000"/>
                    </a:schemeClr>
                  </a:solidFill>
                  <a:latin typeface="Noto Sans S Chinese Medium" panose="020B0600000000000000" charset="-122"/>
                  <a:cs typeface="Noto Sans S Chinese Medium" panose="020B0600000000000000" charset="-122"/>
                </a:rPr>
                <a:t>贰</a:t>
              </a:r>
              <a:endParaRPr lang="zh-CN" altLang="en-US" sz="44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8" name="矩形 7"/>
            <p:cNvSpPr/>
            <p:nvPr/>
          </p:nvSpPr>
          <p:spPr>
            <a:xfrm>
              <a:off x="-1377" y="859"/>
              <a:ext cx="2923" cy="447"/>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 presetClass="entr" presetSubtype="1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par>
                                <p:cTn id="14" presetID="5" presetClass="entr" presetSubtype="1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checkerboard(across)">
                                      <p:cBhvr>
                                        <p:cTn id="16" dur="500"/>
                                        <p:tgtEl>
                                          <p:spTgt spid="16"/>
                                        </p:tgtEl>
                                      </p:cBhvr>
                                    </p:animEffect>
                                  </p:childTnLst>
                                </p:cTn>
                              </p:par>
                              <p:par>
                                <p:cTn id="17" presetID="5" presetClass="entr" presetSubtype="1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checkerboard(across)">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7" name="Shape 301"/>
          <p:cNvSpPr/>
          <p:nvPr/>
        </p:nvSpPr>
        <p:spPr>
          <a:xfrm>
            <a:off x="1488427" y="1662800"/>
            <a:ext cx="1565960" cy="15659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a:solidFill>
              <a:srgbClr val="2D3343"/>
            </a:solidFill>
            <a:prstDash val="sysDot"/>
            <a:miter lim="400000"/>
          </a:ln>
        </p:spPr>
        <p:txBody>
          <a:bodyPr lIns="50800" tIns="50800" rIns="50800" bIns="50800" anchor="ctr"/>
          <a:lstStyle/>
          <a:p>
            <a:pPr lvl="0"/>
            <a:endParaRPr>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9" name="Shape 302"/>
          <p:cNvSpPr/>
          <p:nvPr/>
        </p:nvSpPr>
        <p:spPr>
          <a:xfrm>
            <a:off x="2023619" y="1962446"/>
            <a:ext cx="1046562" cy="10465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3653C"/>
          </a:solidFill>
          <a:ln w="12700" cap="flat">
            <a:noFill/>
            <a:miter lim="400000"/>
          </a:ln>
          <a:effectLst/>
        </p:spPr>
        <p:txBody>
          <a:bodyPr wrap="none" lIns="19050" tIns="19050" rIns="19050" bIns="19050" anchor="ctr">
            <a:normAutofit/>
          </a:bodyPr>
          <a:lstStyle/>
          <a:p>
            <a:pPr lvl="0" algn="ctr">
              <a:buClrTx/>
              <a:buSzTx/>
              <a:buFontTx/>
            </a:pPr>
            <a:endParaRPr lang="zh-CN" altLang="en-US" sz="12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endParaRPr>
          </a:p>
        </p:txBody>
      </p:sp>
      <p:sp>
        <p:nvSpPr>
          <p:cNvPr id="18" name="Shape 303"/>
          <p:cNvSpPr/>
          <p:nvPr/>
        </p:nvSpPr>
        <p:spPr>
          <a:xfrm>
            <a:off x="2359264" y="2305574"/>
            <a:ext cx="375272" cy="375272"/>
          </a:xfrm>
          <a:custGeom>
            <a:avLst/>
            <a:gdLst/>
            <a:ahLst/>
            <a:cxnLst>
              <a:cxn ang="0">
                <a:pos x="wd2" y="hd2"/>
              </a:cxn>
              <a:cxn ang="5400000">
                <a:pos x="wd2" y="hd2"/>
              </a:cxn>
              <a:cxn ang="10800000">
                <a:pos x="wd2" y="hd2"/>
              </a:cxn>
              <a:cxn ang="16200000">
                <a:pos x="wd2" y="hd2"/>
              </a:cxn>
            </a:cxnLst>
            <a:rect l="0" t="0" r="r" b="b"/>
            <a:pathLst>
              <a:path w="21600" h="21600" extrusionOk="0">
                <a:moveTo>
                  <a:pt x="16257" y="18983"/>
                </a:moveTo>
                <a:lnTo>
                  <a:pt x="11380" y="15409"/>
                </a:lnTo>
                <a:lnTo>
                  <a:pt x="10800" y="14984"/>
                </a:lnTo>
                <a:lnTo>
                  <a:pt x="10221" y="15409"/>
                </a:lnTo>
                <a:lnTo>
                  <a:pt x="5343" y="18983"/>
                </a:lnTo>
                <a:lnTo>
                  <a:pt x="7313" y="13075"/>
                </a:lnTo>
                <a:lnTo>
                  <a:pt x="7534" y="12412"/>
                </a:lnTo>
                <a:lnTo>
                  <a:pt x="6980" y="11985"/>
                </a:lnTo>
                <a:lnTo>
                  <a:pt x="2886" y="8835"/>
                </a:lnTo>
                <a:lnTo>
                  <a:pt x="8536" y="8835"/>
                </a:lnTo>
                <a:lnTo>
                  <a:pt x="8774" y="8200"/>
                </a:lnTo>
                <a:lnTo>
                  <a:pt x="10800" y="2797"/>
                </a:lnTo>
                <a:lnTo>
                  <a:pt x="12826" y="8200"/>
                </a:lnTo>
                <a:lnTo>
                  <a:pt x="13065" y="8835"/>
                </a:lnTo>
                <a:lnTo>
                  <a:pt x="18714" y="8835"/>
                </a:lnTo>
                <a:lnTo>
                  <a:pt x="14619" y="11985"/>
                </a:lnTo>
                <a:lnTo>
                  <a:pt x="14065" y="12412"/>
                </a:lnTo>
                <a:cubicBezTo>
                  <a:pt x="14065" y="12412"/>
                  <a:pt x="16257" y="18983"/>
                  <a:pt x="16257" y="18983"/>
                </a:cubicBezTo>
                <a:close/>
                <a:moveTo>
                  <a:pt x="21600" y="7855"/>
                </a:moveTo>
                <a:lnTo>
                  <a:pt x="13745" y="7855"/>
                </a:lnTo>
                <a:lnTo>
                  <a:pt x="10800" y="0"/>
                </a:lnTo>
                <a:lnTo>
                  <a:pt x="7854" y="7855"/>
                </a:lnTo>
                <a:lnTo>
                  <a:pt x="0" y="7855"/>
                </a:lnTo>
                <a:lnTo>
                  <a:pt x="6382" y="12764"/>
                </a:lnTo>
                <a:lnTo>
                  <a:pt x="3437" y="21600"/>
                </a:lnTo>
                <a:lnTo>
                  <a:pt x="10800" y="16200"/>
                </a:lnTo>
                <a:lnTo>
                  <a:pt x="18164" y="21600"/>
                </a:lnTo>
                <a:lnTo>
                  <a:pt x="15218" y="12764"/>
                </a:lnTo>
                <a:cubicBezTo>
                  <a:pt x="15218" y="12764"/>
                  <a:pt x="21600" y="7855"/>
                  <a:pt x="21600" y="7855"/>
                </a:cubicBezTo>
                <a:close/>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Noto Sans S Chinese Medium" panose="020B0600000000000000" charset="-122"/>
            </a:endParaRPr>
          </a:p>
        </p:txBody>
      </p:sp>
      <p:sp>
        <p:nvSpPr>
          <p:cNvPr id="19" name="Shape 305"/>
          <p:cNvSpPr/>
          <p:nvPr/>
        </p:nvSpPr>
        <p:spPr>
          <a:xfrm>
            <a:off x="1455542" y="3616522"/>
            <a:ext cx="1565960" cy="15659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a:solidFill>
              <a:srgbClr val="2D3343"/>
            </a:solidFill>
            <a:prstDash val="sysDot"/>
            <a:miter lim="400000"/>
          </a:ln>
        </p:spPr>
        <p:txBody>
          <a:bodyPr lIns="50800" tIns="50800" rIns="50800" bIns="50800" anchor="ctr"/>
          <a:lstStyle/>
          <a:p>
            <a:pPr lvl="0"/>
            <a:endParaRPr>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0" name="Shape 308"/>
          <p:cNvSpPr/>
          <p:nvPr/>
        </p:nvSpPr>
        <p:spPr>
          <a:xfrm>
            <a:off x="6656423" y="1703854"/>
            <a:ext cx="1565960" cy="15659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a:solidFill>
              <a:srgbClr val="2D3343"/>
            </a:solidFill>
            <a:prstDash val="sysDot"/>
            <a:miter lim="400000"/>
          </a:ln>
        </p:spPr>
        <p:txBody>
          <a:bodyPr lIns="50800" tIns="50800" rIns="50800" bIns="50800" anchor="ctr"/>
          <a:lstStyle/>
          <a:p>
            <a:pPr lvl="0"/>
            <a:endParaRPr>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1" name="Shape 311"/>
          <p:cNvSpPr/>
          <p:nvPr/>
        </p:nvSpPr>
        <p:spPr>
          <a:xfrm>
            <a:off x="6683607" y="3637138"/>
            <a:ext cx="1565960" cy="15659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19050">
            <a:solidFill>
              <a:srgbClr val="2D3343"/>
            </a:solidFill>
            <a:prstDash val="sysDot"/>
            <a:miter lim="400000"/>
          </a:ln>
        </p:spPr>
        <p:txBody>
          <a:bodyPr lIns="50800" tIns="50800" rIns="50800" bIns="50800" anchor="ctr"/>
          <a:lstStyle/>
          <a:p>
            <a:pPr lvl="0"/>
            <a:endParaRPr>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2" name="Shape 306"/>
          <p:cNvSpPr/>
          <p:nvPr/>
        </p:nvSpPr>
        <p:spPr>
          <a:xfrm>
            <a:off x="1990734" y="3916168"/>
            <a:ext cx="1046562" cy="10465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1695A"/>
          </a:solidFill>
          <a:ln w="12700" cap="flat">
            <a:noFill/>
            <a:miter lim="400000"/>
          </a:ln>
          <a:effectLst/>
        </p:spPr>
        <p:txBody>
          <a:bodyPr wrap="none" lIns="19050" tIns="19050" rIns="19050" bIns="19050" anchor="ctr">
            <a:normAutofit/>
          </a:bodyPr>
          <a:lstStyle/>
          <a:p>
            <a:pPr lvl="0" algn="ctr">
              <a:buClrTx/>
              <a:buSzTx/>
              <a:buFontTx/>
            </a:pPr>
            <a:endParaRPr lang="zh-CN" altLang="en-US" sz="12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endParaRPr>
          </a:p>
        </p:txBody>
      </p:sp>
      <p:sp>
        <p:nvSpPr>
          <p:cNvPr id="3" name="Shape 313"/>
          <p:cNvSpPr/>
          <p:nvPr/>
        </p:nvSpPr>
        <p:spPr>
          <a:xfrm>
            <a:off x="2326379" y="4264349"/>
            <a:ext cx="375272" cy="272931"/>
          </a:xfrm>
          <a:custGeom>
            <a:avLst/>
            <a:gdLst/>
            <a:ahLst/>
            <a:cxnLst>
              <a:cxn ang="0">
                <a:pos x="wd2" y="hd2"/>
              </a:cxn>
              <a:cxn ang="5400000">
                <a:pos x="wd2" y="hd2"/>
              </a:cxn>
              <a:cxn ang="10800000">
                <a:pos x="wd2" y="hd2"/>
              </a:cxn>
              <a:cxn ang="16200000">
                <a:pos x="wd2" y="hd2"/>
              </a:cxn>
            </a:cxnLst>
            <a:rect l="0" t="0" r="r" b="b"/>
            <a:pathLst>
              <a:path w="21600" h="21600" extrusionOk="0">
                <a:moveTo>
                  <a:pt x="5400" y="8101"/>
                </a:moveTo>
                <a:lnTo>
                  <a:pt x="4418" y="8101"/>
                </a:lnTo>
                <a:cubicBezTo>
                  <a:pt x="4147" y="8101"/>
                  <a:pt x="3927" y="8402"/>
                  <a:pt x="3927" y="8776"/>
                </a:cubicBezTo>
                <a:cubicBezTo>
                  <a:pt x="3927" y="9149"/>
                  <a:pt x="4147" y="9448"/>
                  <a:pt x="4418" y="9448"/>
                </a:cubicBezTo>
                <a:lnTo>
                  <a:pt x="5400" y="9448"/>
                </a:lnTo>
                <a:cubicBezTo>
                  <a:pt x="5671" y="9448"/>
                  <a:pt x="5891" y="9149"/>
                  <a:pt x="5891" y="8776"/>
                </a:cubicBezTo>
                <a:cubicBezTo>
                  <a:pt x="5891" y="8402"/>
                  <a:pt x="5671" y="8101"/>
                  <a:pt x="5400" y="8101"/>
                </a:cubicBezTo>
                <a:moveTo>
                  <a:pt x="11859" y="12529"/>
                </a:moveTo>
                <a:lnTo>
                  <a:pt x="11672" y="13126"/>
                </a:lnTo>
                <a:lnTo>
                  <a:pt x="9907" y="13126"/>
                </a:lnTo>
                <a:cubicBezTo>
                  <a:pt x="9902" y="13157"/>
                  <a:pt x="9900" y="13198"/>
                  <a:pt x="9900" y="13256"/>
                </a:cubicBezTo>
                <a:lnTo>
                  <a:pt x="9900" y="13469"/>
                </a:lnTo>
                <a:cubicBezTo>
                  <a:pt x="9900" y="13629"/>
                  <a:pt x="9902" y="13724"/>
                  <a:pt x="9907" y="13755"/>
                </a:cubicBezTo>
                <a:lnTo>
                  <a:pt x="11571" y="13755"/>
                </a:lnTo>
                <a:lnTo>
                  <a:pt x="11391" y="14340"/>
                </a:lnTo>
                <a:lnTo>
                  <a:pt x="9944" y="14340"/>
                </a:lnTo>
                <a:cubicBezTo>
                  <a:pt x="10001" y="14842"/>
                  <a:pt x="10124" y="15237"/>
                  <a:pt x="10311" y="15521"/>
                </a:cubicBezTo>
                <a:cubicBezTo>
                  <a:pt x="10526" y="15874"/>
                  <a:pt x="10819" y="16051"/>
                  <a:pt x="11189" y="16051"/>
                </a:cubicBezTo>
                <a:cubicBezTo>
                  <a:pt x="11428" y="16051"/>
                  <a:pt x="11628" y="16002"/>
                  <a:pt x="11786" y="15899"/>
                </a:cubicBezTo>
                <a:cubicBezTo>
                  <a:pt x="11930" y="15810"/>
                  <a:pt x="12093" y="15655"/>
                  <a:pt x="12277" y="15438"/>
                </a:cubicBezTo>
                <a:lnTo>
                  <a:pt x="12277" y="16469"/>
                </a:lnTo>
                <a:cubicBezTo>
                  <a:pt x="11950" y="16739"/>
                  <a:pt x="11587" y="16879"/>
                  <a:pt x="11189" y="16879"/>
                </a:cubicBezTo>
                <a:cubicBezTo>
                  <a:pt x="10546" y="16879"/>
                  <a:pt x="10044" y="16624"/>
                  <a:pt x="9684" y="16116"/>
                </a:cubicBezTo>
                <a:cubicBezTo>
                  <a:pt x="9372" y="15676"/>
                  <a:pt x="9178" y="15085"/>
                  <a:pt x="9101" y="14340"/>
                </a:cubicBezTo>
                <a:lnTo>
                  <a:pt x="8547" y="14340"/>
                </a:lnTo>
                <a:lnTo>
                  <a:pt x="8741" y="13755"/>
                </a:lnTo>
                <a:lnTo>
                  <a:pt x="9064" y="13755"/>
                </a:lnTo>
                <a:cubicBezTo>
                  <a:pt x="9061" y="13711"/>
                  <a:pt x="9056" y="13668"/>
                  <a:pt x="9054" y="13616"/>
                </a:cubicBezTo>
                <a:cubicBezTo>
                  <a:pt x="9051" y="13567"/>
                  <a:pt x="9050" y="13513"/>
                  <a:pt x="9050" y="13458"/>
                </a:cubicBezTo>
                <a:cubicBezTo>
                  <a:pt x="9050" y="13415"/>
                  <a:pt x="9051" y="13365"/>
                  <a:pt x="9054" y="13309"/>
                </a:cubicBezTo>
                <a:cubicBezTo>
                  <a:pt x="9056" y="13256"/>
                  <a:pt x="9061" y="13194"/>
                  <a:pt x="9064" y="13126"/>
                </a:cubicBezTo>
                <a:lnTo>
                  <a:pt x="8547" y="13126"/>
                </a:lnTo>
                <a:lnTo>
                  <a:pt x="8734" y="12529"/>
                </a:lnTo>
                <a:lnTo>
                  <a:pt x="9115" y="12529"/>
                </a:lnTo>
                <a:cubicBezTo>
                  <a:pt x="9235" y="11820"/>
                  <a:pt x="9453" y="11256"/>
                  <a:pt x="9770" y="10840"/>
                </a:cubicBezTo>
                <a:cubicBezTo>
                  <a:pt x="10140" y="10360"/>
                  <a:pt x="10614" y="10123"/>
                  <a:pt x="11189" y="10123"/>
                </a:cubicBezTo>
                <a:cubicBezTo>
                  <a:pt x="11606" y="10123"/>
                  <a:pt x="12033" y="10317"/>
                  <a:pt x="12471" y="10698"/>
                </a:cubicBezTo>
                <a:lnTo>
                  <a:pt x="12139" y="11544"/>
                </a:lnTo>
                <a:cubicBezTo>
                  <a:pt x="11832" y="11149"/>
                  <a:pt x="11496" y="10951"/>
                  <a:pt x="11131" y="10951"/>
                </a:cubicBezTo>
                <a:cubicBezTo>
                  <a:pt x="10810" y="10951"/>
                  <a:pt x="10541" y="11114"/>
                  <a:pt x="10325" y="11443"/>
                </a:cubicBezTo>
                <a:cubicBezTo>
                  <a:pt x="10144" y="11734"/>
                  <a:pt x="10019" y="12098"/>
                  <a:pt x="9958" y="12529"/>
                </a:cubicBezTo>
                <a:cubicBezTo>
                  <a:pt x="9958" y="12529"/>
                  <a:pt x="11859" y="12529"/>
                  <a:pt x="11859" y="12529"/>
                </a:cubicBezTo>
                <a:close/>
                <a:moveTo>
                  <a:pt x="10800" y="8101"/>
                </a:moveTo>
                <a:cubicBezTo>
                  <a:pt x="8631" y="8101"/>
                  <a:pt x="6872" y="10518"/>
                  <a:pt x="6872" y="13499"/>
                </a:cubicBezTo>
                <a:cubicBezTo>
                  <a:pt x="6872" y="16482"/>
                  <a:pt x="8631" y="18899"/>
                  <a:pt x="10800" y="18899"/>
                </a:cubicBezTo>
                <a:cubicBezTo>
                  <a:pt x="12969" y="18899"/>
                  <a:pt x="14727" y="16482"/>
                  <a:pt x="14727" y="13499"/>
                </a:cubicBezTo>
                <a:cubicBezTo>
                  <a:pt x="14727" y="10518"/>
                  <a:pt x="12969" y="8101"/>
                  <a:pt x="10800" y="8101"/>
                </a:cubicBezTo>
                <a:moveTo>
                  <a:pt x="20127" y="8101"/>
                </a:moveTo>
                <a:cubicBezTo>
                  <a:pt x="19857" y="8101"/>
                  <a:pt x="19636" y="7799"/>
                  <a:pt x="19636" y="7425"/>
                </a:cubicBezTo>
                <a:cubicBezTo>
                  <a:pt x="19636" y="7052"/>
                  <a:pt x="19857" y="6750"/>
                  <a:pt x="20127" y="6750"/>
                </a:cubicBezTo>
                <a:cubicBezTo>
                  <a:pt x="20399" y="6750"/>
                  <a:pt x="20618" y="7052"/>
                  <a:pt x="20618" y="7425"/>
                </a:cubicBezTo>
                <a:cubicBezTo>
                  <a:pt x="20618" y="7799"/>
                  <a:pt x="20399" y="8101"/>
                  <a:pt x="20127" y="8101"/>
                </a:cubicBezTo>
                <a:moveTo>
                  <a:pt x="20618" y="17672"/>
                </a:moveTo>
                <a:cubicBezTo>
                  <a:pt x="20464" y="17600"/>
                  <a:pt x="20299" y="17549"/>
                  <a:pt x="20127" y="17549"/>
                </a:cubicBezTo>
                <a:cubicBezTo>
                  <a:pt x="19314" y="17549"/>
                  <a:pt x="18655" y="18459"/>
                  <a:pt x="18655" y="19575"/>
                </a:cubicBezTo>
                <a:cubicBezTo>
                  <a:pt x="18655" y="19814"/>
                  <a:pt x="18690" y="20038"/>
                  <a:pt x="18745" y="20250"/>
                </a:cubicBezTo>
                <a:lnTo>
                  <a:pt x="2854" y="20250"/>
                </a:lnTo>
                <a:cubicBezTo>
                  <a:pt x="2910" y="20038"/>
                  <a:pt x="2946" y="19814"/>
                  <a:pt x="2946" y="19575"/>
                </a:cubicBezTo>
                <a:cubicBezTo>
                  <a:pt x="2946" y="18459"/>
                  <a:pt x="2285" y="17549"/>
                  <a:pt x="1472" y="17549"/>
                </a:cubicBezTo>
                <a:cubicBezTo>
                  <a:pt x="1299" y="17549"/>
                  <a:pt x="1136" y="17600"/>
                  <a:pt x="981" y="17672"/>
                </a:cubicBezTo>
                <a:lnTo>
                  <a:pt x="981" y="9324"/>
                </a:lnTo>
                <a:cubicBezTo>
                  <a:pt x="1136" y="9404"/>
                  <a:pt x="1299" y="9448"/>
                  <a:pt x="1472" y="9448"/>
                </a:cubicBezTo>
                <a:cubicBezTo>
                  <a:pt x="2285" y="9448"/>
                  <a:pt x="2946" y="8544"/>
                  <a:pt x="2946" y="7425"/>
                </a:cubicBezTo>
                <a:cubicBezTo>
                  <a:pt x="2946" y="7188"/>
                  <a:pt x="2910" y="6962"/>
                  <a:pt x="2854" y="6750"/>
                </a:cubicBezTo>
                <a:lnTo>
                  <a:pt x="18745" y="6750"/>
                </a:lnTo>
                <a:cubicBezTo>
                  <a:pt x="18690" y="6962"/>
                  <a:pt x="18655" y="7188"/>
                  <a:pt x="18655" y="7425"/>
                </a:cubicBezTo>
                <a:cubicBezTo>
                  <a:pt x="18655" y="8544"/>
                  <a:pt x="19314" y="9448"/>
                  <a:pt x="20127" y="9448"/>
                </a:cubicBezTo>
                <a:cubicBezTo>
                  <a:pt x="20299" y="9448"/>
                  <a:pt x="20464" y="9404"/>
                  <a:pt x="20618" y="9324"/>
                </a:cubicBezTo>
                <a:cubicBezTo>
                  <a:pt x="20618" y="9324"/>
                  <a:pt x="20618" y="17672"/>
                  <a:pt x="20618" y="17672"/>
                </a:cubicBezTo>
                <a:close/>
                <a:moveTo>
                  <a:pt x="20127" y="20250"/>
                </a:moveTo>
                <a:cubicBezTo>
                  <a:pt x="19857" y="20250"/>
                  <a:pt x="19636" y="19948"/>
                  <a:pt x="19636" y="19575"/>
                </a:cubicBezTo>
                <a:cubicBezTo>
                  <a:pt x="19636" y="19204"/>
                  <a:pt x="19857" y="18899"/>
                  <a:pt x="20127" y="18899"/>
                </a:cubicBezTo>
                <a:cubicBezTo>
                  <a:pt x="20399" y="18899"/>
                  <a:pt x="20618" y="19204"/>
                  <a:pt x="20618" y="19575"/>
                </a:cubicBezTo>
                <a:cubicBezTo>
                  <a:pt x="20618" y="19948"/>
                  <a:pt x="20399" y="20250"/>
                  <a:pt x="20127" y="20250"/>
                </a:cubicBezTo>
                <a:moveTo>
                  <a:pt x="1472" y="20250"/>
                </a:moveTo>
                <a:cubicBezTo>
                  <a:pt x="1201" y="20250"/>
                  <a:pt x="981" y="19948"/>
                  <a:pt x="981" y="19575"/>
                </a:cubicBezTo>
                <a:cubicBezTo>
                  <a:pt x="981" y="19204"/>
                  <a:pt x="1201" y="18899"/>
                  <a:pt x="1472" y="18899"/>
                </a:cubicBezTo>
                <a:cubicBezTo>
                  <a:pt x="1743" y="18899"/>
                  <a:pt x="1963" y="19204"/>
                  <a:pt x="1963" y="19575"/>
                </a:cubicBezTo>
                <a:cubicBezTo>
                  <a:pt x="1963" y="19948"/>
                  <a:pt x="1743" y="20250"/>
                  <a:pt x="1472" y="20250"/>
                </a:cubicBezTo>
                <a:moveTo>
                  <a:pt x="1472" y="6750"/>
                </a:moveTo>
                <a:cubicBezTo>
                  <a:pt x="1743" y="6750"/>
                  <a:pt x="1963" y="7052"/>
                  <a:pt x="1963" y="7425"/>
                </a:cubicBezTo>
                <a:cubicBezTo>
                  <a:pt x="1963" y="7799"/>
                  <a:pt x="1743" y="8101"/>
                  <a:pt x="1472" y="8101"/>
                </a:cubicBezTo>
                <a:cubicBezTo>
                  <a:pt x="1201" y="8101"/>
                  <a:pt x="981" y="7799"/>
                  <a:pt x="981" y="7425"/>
                </a:cubicBezTo>
                <a:cubicBezTo>
                  <a:pt x="981" y="7052"/>
                  <a:pt x="1201" y="6750"/>
                  <a:pt x="1472" y="6750"/>
                </a:cubicBezTo>
                <a:moveTo>
                  <a:pt x="20618" y="5400"/>
                </a:moveTo>
                <a:lnTo>
                  <a:pt x="981" y="5400"/>
                </a:lnTo>
                <a:cubicBezTo>
                  <a:pt x="440" y="5400"/>
                  <a:pt x="0" y="6006"/>
                  <a:pt x="0" y="6750"/>
                </a:cubicBezTo>
                <a:lnTo>
                  <a:pt x="0" y="20250"/>
                </a:lnTo>
                <a:cubicBezTo>
                  <a:pt x="0" y="20994"/>
                  <a:pt x="440" y="21600"/>
                  <a:pt x="981" y="21600"/>
                </a:cubicBezTo>
                <a:lnTo>
                  <a:pt x="20618" y="21600"/>
                </a:lnTo>
                <a:cubicBezTo>
                  <a:pt x="21160" y="21600"/>
                  <a:pt x="21600" y="20994"/>
                  <a:pt x="21600" y="20250"/>
                </a:cubicBezTo>
                <a:lnTo>
                  <a:pt x="21600" y="6750"/>
                </a:lnTo>
                <a:cubicBezTo>
                  <a:pt x="21600" y="6006"/>
                  <a:pt x="21160" y="5400"/>
                  <a:pt x="20618" y="5400"/>
                </a:cubicBezTo>
                <a:moveTo>
                  <a:pt x="17181" y="17549"/>
                </a:moveTo>
                <a:lnTo>
                  <a:pt x="16200" y="17549"/>
                </a:lnTo>
                <a:cubicBezTo>
                  <a:pt x="15928" y="17549"/>
                  <a:pt x="15709" y="17853"/>
                  <a:pt x="15709" y="18226"/>
                </a:cubicBezTo>
                <a:cubicBezTo>
                  <a:pt x="15709" y="18601"/>
                  <a:pt x="15928" y="18899"/>
                  <a:pt x="16200" y="18899"/>
                </a:cubicBezTo>
                <a:lnTo>
                  <a:pt x="17181" y="18899"/>
                </a:lnTo>
                <a:cubicBezTo>
                  <a:pt x="17453" y="18899"/>
                  <a:pt x="17673" y="18601"/>
                  <a:pt x="17673" y="18226"/>
                </a:cubicBezTo>
                <a:cubicBezTo>
                  <a:pt x="17673" y="17853"/>
                  <a:pt x="17453" y="17549"/>
                  <a:pt x="17181" y="17549"/>
                </a:cubicBezTo>
                <a:moveTo>
                  <a:pt x="4418" y="1351"/>
                </a:moveTo>
                <a:lnTo>
                  <a:pt x="17181" y="1351"/>
                </a:lnTo>
                <a:cubicBezTo>
                  <a:pt x="17453" y="1351"/>
                  <a:pt x="17673" y="1049"/>
                  <a:pt x="17673" y="675"/>
                </a:cubicBezTo>
                <a:cubicBezTo>
                  <a:pt x="17673" y="302"/>
                  <a:pt x="17453" y="0"/>
                  <a:pt x="17181" y="0"/>
                </a:cubicBezTo>
                <a:lnTo>
                  <a:pt x="4418" y="0"/>
                </a:lnTo>
                <a:cubicBezTo>
                  <a:pt x="4147" y="0"/>
                  <a:pt x="3927" y="302"/>
                  <a:pt x="3927" y="675"/>
                </a:cubicBezTo>
                <a:cubicBezTo>
                  <a:pt x="3927" y="1049"/>
                  <a:pt x="4147" y="1351"/>
                  <a:pt x="4418" y="1351"/>
                </a:cubicBezTo>
                <a:moveTo>
                  <a:pt x="2454" y="4049"/>
                </a:moveTo>
                <a:lnTo>
                  <a:pt x="19146" y="4049"/>
                </a:lnTo>
                <a:cubicBezTo>
                  <a:pt x="19416" y="4049"/>
                  <a:pt x="19636" y="3748"/>
                  <a:pt x="19636" y="3376"/>
                </a:cubicBezTo>
                <a:cubicBezTo>
                  <a:pt x="19636" y="3003"/>
                  <a:pt x="19416" y="2698"/>
                  <a:pt x="19146" y="2698"/>
                </a:cubicBezTo>
                <a:lnTo>
                  <a:pt x="2454" y="2698"/>
                </a:lnTo>
                <a:cubicBezTo>
                  <a:pt x="2184" y="2698"/>
                  <a:pt x="1963" y="3003"/>
                  <a:pt x="1963" y="3376"/>
                </a:cubicBezTo>
                <a:cubicBezTo>
                  <a:pt x="1963" y="3748"/>
                  <a:pt x="2184" y="4049"/>
                  <a:pt x="2454" y="4049"/>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Noto Sans S Chinese Medium" panose="020B0600000000000000" charset="-122"/>
            </a:endParaRPr>
          </a:p>
        </p:txBody>
      </p:sp>
      <p:sp>
        <p:nvSpPr>
          <p:cNvPr id="24" name="Shape 309"/>
          <p:cNvSpPr/>
          <p:nvPr/>
        </p:nvSpPr>
        <p:spPr>
          <a:xfrm>
            <a:off x="7191615" y="2003500"/>
            <a:ext cx="1046562" cy="10465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1695A"/>
          </a:solidFill>
          <a:ln w="12700" cap="flat">
            <a:noFill/>
            <a:miter lim="400000"/>
          </a:ln>
          <a:effectLst/>
        </p:spPr>
        <p:txBody>
          <a:bodyPr wrap="none" lIns="19050" tIns="19050" rIns="19050" bIns="19050" anchor="ctr">
            <a:normAutofit/>
          </a:bodyPr>
          <a:lstStyle/>
          <a:p>
            <a:pPr lvl="0" algn="ctr">
              <a:buClrTx/>
              <a:buSzTx/>
              <a:buFontTx/>
            </a:pPr>
            <a:endParaRPr lang="zh-CN" altLang="en-US" sz="12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endParaRPr>
          </a:p>
        </p:txBody>
      </p:sp>
      <p:sp>
        <p:nvSpPr>
          <p:cNvPr id="10" name="Shape 314"/>
          <p:cNvSpPr/>
          <p:nvPr/>
        </p:nvSpPr>
        <p:spPr>
          <a:xfrm>
            <a:off x="7527259" y="2300510"/>
            <a:ext cx="375272" cy="375272"/>
          </a:xfrm>
          <a:custGeom>
            <a:avLst/>
            <a:gdLst/>
            <a:ahLst/>
            <a:cxnLst>
              <a:cxn ang="0">
                <a:pos x="wd2" y="hd2"/>
              </a:cxn>
              <a:cxn ang="5400000">
                <a:pos x="wd2" y="hd2"/>
              </a:cxn>
              <a:cxn ang="10800000">
                <a:pos x="wd2" y="hd2"/>
              </a:cxn>
              <a:cxn ang="16200000">
                <a:pos x="wd2" y="hd2"/>
              </a:cxn>
            </a:cxnLst>
            <a:rect l="0" t="0" r="r" b="b"/>
            <a:pathLst>
              <a:path w="21600" h="21600" extrusionOk="0">
                <a:moveTo>
                  <a:pt x="17850" y="17619"/>
                </a:moveTo>
                <a:cubicBezTo>
                  <a:pt x="17269" y="17124"/>
                  <a:pt x="16604" y="16681"/>
                  <a:pt x="15855" y="16327"/>
                </a:cubicBezTo>
                <a:cubicBezTo>
                  <a:pt x="15868" y="16285"/>
                  <a:pt x="15882" y="16243"/>
                  <a:pt x="15895" y="16202"/>
                </a:cubicBezTo>
                <a:cubicBezTo>
                  <a:pt x="16132" y="15456"/>
                  <a:pt x="16320" y="14658"/>
                  <a:pt x="16454" y="13811"/>
                </a:cubicBezTo>
                <a:cubicBezTo>
                  <a:pt x="16471" y="13706"/>
                  <a:pt x="16484" y="13597"/>
                  <a:pt x="16499" y="13488"/>
                </a:cubicBezTo>
                <a:cubicBezTo>
                  <a:pt x="16544" y="13166"/>
                  <a:pt x="16580" y="12840"/>
                  <a:pt x="16610" y="12507"/>
                </a:cubicBezTo>
                <a:cubicBezTo>
                  <a:pt x="16620" y="12382"/>
                  <a:pt x="16632" y="12262"/>
                  <a:pt x="16641" y="12135"/>
                </a:cubicBezTo>
                <a:cubicBezTo>
                  <a:pt x="16660" y="11857"/>
                  <a:pt x="16663" y="11573"/>
                  <a:pt x="16672" y="11291"/>
                </a:cubicBezTo>
                <a:lnTo>
                  <a:pt x="20598" y="11291"/>
                </a:lnTo>
                <a:cubicBezTo>
                  <a:pt x="20476" y="13747"/>
                  <a:pt x="19450" y="15962"/>
                  <a:pt x="17850" y="17619"/>
                </a:cubicBezTo>
                <a:moveTo>
                  <a:pt x="13714" y="20180"/>
                </a:moveTo>
                <a:cubicBezTo>
                  <a:pt x="13925" y="19958"/>
                  <a:pt x="14126" y="19712"/>
                  <a:pt x="14321" y="19445"/>
                </a:cubicBezTo>
                <a:cubicBezTo>
                  <a:pt x="14338" y="19419"/>
                  <a:pt x="14358" y="19395"/>
                  <a:pt x="14375" y="19370"/>
                </a:cubicBezTo>
                <a:cubicBezTo>
                  <a:pt x="14764" y="18823"/>
                  <a:pt x="15116" y="18193"/>
                  <a:pt x="15419" y="17489"/>
                </a:cubicBezTo>
                <a:cubicBezTo>
                  <a:pt x="15436" y="17451"/>
                  <a:pt x="15451" y="17409"/>
                  <a:pt x="15467" y="17372"/>
                </a:cubicBezTo>
                <a:cubicBezTo>
                  <a:pt x="15485" y="17331"/>
                  <a:pt x="15499" y="17282"/>
                  <a:pt x="15516" y="17241"/>
                </a:cubicBezTo>
                <a:cubicBezTo>
                  <a:pt x="16123" y="17537"/>
                  <a:pt x="16665" y="17888"/>
                  <a:pt x="17141" y="18286"/>
                </a:cubicBezTo>
                <a:cubicBezTo>
                  <a:pt x="16148" y="19131"/>
                  <a:pt x="14989" y="19782"/>
                  <a:pt x="13714" y="20180"/>
                </a:cubicBezTo>
                <a:moveTo>
                  <a:pt x="11291" y="20569"/>
                </a:moveTo>
                <a:lnTo>
                  <a:pt x="11291" y="16222"/>
                </a:lnTo>
                <a:cubicBezTo>
                  <a:pt x="12498" y="16270"/>
                  <a:pt x="13637" y="16495"/>
                  <a:pt x="14651" y="16869"/>
                </a:cubicBezTo>
                <a:cubicBezTo>
                  <a:pt x="13851" y="18909"/>
                  <a:pt x="12653" y="20300"/>
                  <a:pt x="11291" y="20569"/>
                </a:cubicBezTo>
                <a:moveTo>
                  <a:pt x="11291" y="11291"/>
                </a:moveTo>
                <a:lnTo>
                  <a:pt x="15698" y="11291"/>
                </a:lnTo>
                <a:cubicBezTo>
                  <a:pt x="15655" y="12993"/>
                  <a:pt x="15392" y="14580"/>
                  <a:pt x="14970" y="15947"/>
                </a:cubicBezTo>
                <a:cubicBezTo>
                  <a:pt x="13856" y="15531"/>
                  <a:pt x="12608" y="15291"/>
                  <a:pt x="11291" y="15239"/>
                </a:cubicBezTo>
                <a:cubicBezTo>
                  <a:pt x="11291" y="15239"/>
                  <a:pt x="11291" y="11291"/>
                  <a:pt x="11291" y="11291"/>
                </a:cubicBezTo>
                <a:close/>
                <a:moveTo>
                  <a:pt x="11291" y="6362"/>
                </a:moveTo>
                <a:cubicBezTo>
                  <a:pt x="12608" y="6309"/>
                  <a:pt x="13856" y="6066"/>
                  <a:pt x="14970" y="5653"/>
                </a:cubicBezTo>
                <a:cubicBezTo>
                  <a:pt x="15392" y="7019"/>
                  <a:pt x="15655" y="8604"/>
                  <a:pt x="15698" y="10309"/>
                </a:cubicBezTo>
                <a:lnTo>
                  <a:pt x="11291" y="10309"/>
                </a:lnTo>
                <a:cubicBezTo>
                  <a:pt x="11291" y="10309"/>
                  <a:pt x="11291" y="6362"/>
                  <a:pt x="11291" y="6362"/>
                </a:cubicBezTo>
                <a:close/>
                <a:moveTo>
                  <a:pt x="11291" y="1031"/>
                </a:moveTo>
                <a:cubicBezTo>
                  <a:pt x="12653" y="1300"/>
                  <a:pt x="13851" y="2693"/>
                  <a:pt x="14651" y="4731"/>
                </a:cubicBezTo>
                <a:cubicBezTo>
                  <a:pt x="13637" y="5105"/>
                  <a:pt x="12498" y="5332"/>
                  <a:pt x="11291" y="5380"/>
                </a:cubicBezTo>
                <a:cubicBezTo>
                  <a:pt x="11291" y="5380"/>
                  <a:pt x="11291" y="1031"/>
                  <a:pt x="11291" y="1031"/>
                </a:cubicBezTo>
                <a:close/>
                <a:moveTo>
                  <a:pt x="17141" y="3314"/>
                </a:moveTo>
                <a:cubicBezTo>
                  <a:pt x="16665" y="3712"/>
                  <a:pt x="16123" y="4065"/>
                  <a:pt x="15516" y="4359"/>
                </a:cubicBezTo>
                <a:cubicBezTo>
                  <a:pt x="15499" y="4319"/>
                  <a:pt x="15485" y="4269"/>
                  <a:pt x="15467" y="4229"/>
                </a:cubicBezTo>
                <a:cubicBezTo>
                  <a:pt x="15451" y="4191"/>
                  <a:pt x="15436" y="4149"/>
                  <a:pt x="15419" y="4113"/>
                </a:cubicBezTo>
                <a:cubicBezTo>
                  <a:pt x="15116" y="3409"/>
                  <a:pt x="14764" y="2777"/>
                  <a:pt x="14375" y="2231"/>
                </a:cubicBezTo>
                <a:cubicBezTo>
                  <a:pt x="14358" y="2205"/>
                  <a:pt x="14338" y="2181"/>
                  <a:pt x="14321" y="2156"/>
                </a:cubicBezTo>
                <a:cubicBezTo>
                  <a:pt x="14126" y="1890"/>
                  <a:pt x="13925" y="1642"/>
                  <a:pt x="13714" y="1420"/>
                </a:cubicBezTo>
                <a:cubicBezTo>
                  <a:pt x="14989" y="1818"/>
                  <a:pt x="16148" y="2471"/>
                  <a:pt x="17141" y="3314"/>
                </a:cubicBezTo>
                <a:moveTo>
                  <a:pt x="20598" y="10309"/>
                </a:moveTo>
                <a:lnTo>
                  <a:pt x="16672" y="10309"/>
                </a:lnTo>
                <a:cubicBezTo>
                  <a:pt x="16663" y="10027"/>
                  <a:pt x="16660" y="9743"/>
                  <a:pt x="16641" y="9466"/>
                </a:cubicBezTo>
                <a:cubicBezTo>
                  <a:pt x="16632" y="9338"/>
                  <a:pt x="16620" y="9215"/>
                  <a:pt x="16610" y="9095"/>
                </a:cubicBezTo>
                <a:cubicBezTo>
                  <a:pt x="16580" y="8760"/>
                  <a:pt x="16544" y="8436"/>
                  <a:pt x="16499" y="8112"/>
                </a:cubicBezTo>
                <a:cubicBezTo>
                  <a:pt x="16484" y="8004"/>
                  <a:pt x="16471" y="7894"/>
                  <a:pt x="16454" y="7789"/>
                </a:cubicBezTo>
                <a:cubicBezTo>
                  <a:pt x="16320" y="6944"/>
                  <a:pt x="16132" y="6144"/>
                  <a:pt x="15895" y="5398"/>
                </a:cubicBezTo>
                <a:cubicBezTo>
                  <a:pt x="15882" y="5357"/>
                  <a:pt x="15868" y="5317"/>
                  <a:pt x="15855" y="5278"/>
                </a:cubicBezTo>
                <a:cubicBezTo>
                  <a:pt x="16604" y="4919"/>
                  <a:pt x="17269" y="4476"/>
                  <a:pt x="17850" y="3981"/>
                </a:cubicBezTo>
                <a:cubicBezTo>
                  <a:pt x="19450" y="5638"/>
                  <a:pt x="20476" y="7854"/>
                  <a:pt x="20598" y="10309"/>
                </a:cubicBezTo>
                <a:moveTo>
                  <a:pt x="10309" y="5380"/>
                </a:moveTo>
                <a:cubicBezTo>
                  <a:pt x="9101" y="5332"/>
                  <a:pt x="7961" y="5105"/>
                  <a:pt x="6946" y="4731"/>
                </a:cubicBezTo>
                <a:cubicBezTo>
                  <a:pt x="7749" y="2693"/>
                  <a:pt x="8945" y="1300"/>
                  <a:pt x="10309" y="1031"/>
                </a:cubicBezTo>
                <a:cubicBezTo>
                  <a:pt x="10309" y="1031"/>
                  <a:pt x="10309" y="5380"/>
                  <a:pt x="10309" y="5380"/>
                </a:cubicBezTo>
                <a:close/>
                <a:moveTo>
                  <a:pt x="10309" y="10309"/>
                </a:moveTo>
                <a:lnTo>
                  <a:pt x="5902" y="10309"/>
                </a:lnTo>
                <a:cubicBezTo>
                  <a:pt x="5945" y="8604"/>
                  <a:pt x="6207" y="7019"/>
                  <a:pt x="6630" y="5653"/>
                </a:cubicBezTo>
                <a:cubicBezTo>
                  <a:pt x="7744" y="6066"/>
                  <a:pt x="8991" y="6309"/>
                  <a:pt x="10309" y="6362"/>
                </a:cubicBezTo>
                <a:cubicBezTo>
                  <a:pt x="10309" y="6362"/>
                  <a:pt x="10309" y="10309"/>
                  <a:pt x="10309" y="10309"/>
                </a:cubicBezTo>
                <a:close/>
                <a:moveTo>
                  <a:pt x="10309" y="15239"/>
                </a:moveTo>
                <a:cubicBezTo>
                  <a:pt x="8991" y="15291"/>
                  <a:pt x="7744" y="15531"/>
                  <a:pt x="6630" y="15947"/>
                </a:cubicBezTo>
                <a:cubicBezTo>
                  <a:pt x="6207" y="14580"/>
                  <a:pt x="5945" y="12993"/>
                  <a:pt x="5902" y="11291"/>
                </a:cubicBezTo>
                <a:lnTo>
                  <a:pt x="10309" y="11291"/>
                </a:lnTo>
                <a:cubicBezTo>
                  <a:pt x="10309" y="11291"/>
                  <a:pt x="10309" y="15239"/>
                  <a:pt x="10309" y="15239"/>
                </a:cubicBezTo>
                <a:close/>
                <a:moveTo>
                  <a:pt x="10309" y="20569"/>
                </a:moveTo>
                <a:cubicBezTo>
                  <a:pt x="8945" y="20300"/>
                  <a:pt x="7749" y="18909"/>
                  <a:pt x="6946" y="16869"/>
                </a:cubicBezTo>
                <a:cubicBezTo>
                  <a:pt x="7961" y="16495"/>
                  <a:pt x="9101" y="16270"/>
                  <a:pt x="10309" y="16222"/>
                </a:cubicBezTo>
                <a:cubicBezTo>
                  <a:pt x="10309" y="16222"/>
                  <a:pt x="10309" y="20569"/>
                  <a:pt x="10309" y="20569"/>
                </a:cubicBezTo>
                <a:close/>
                <a:moveTo>
                  <a:pt x="4459" y="18286"/>
                </a:moveTo>
                <a:cubicBezTo>
                  <a:pt x="4934" y="17888"/>
                  <a:pt x="5476" y="17537"/>
                  <a:pt x="6083" y="17241"/>
                </a:cubicBezTo>
                <a:cubicBezTo>
                  <a:pt x="6100" y="17282"/>
                  <a:pt x="6115" y="17331"/>
                  <a:pt x="6132" y="17372"/>
                </a:cubicBezTo>
                <a:cubicBezTo>
                  <a:pt x="6148" y="17409"/>
                  <a:pt x="6163" y="17451"/>
                  <a:pt x="6179" y="17489"/>
                </a:cubicBezTo>
                <a:cubicBezTo>
                  <a:pt x="6483" y="18193"/>
                  <a:pt x="6835" y="18823"/>
                  <a:pt x="7223" y="19370"/>
                </a:cubicBezTo>
                <a:cubicBezTo>
                  <a:pt x="7242" y="19395"/>
                  <a:pt x="7260" y="19419"/>
                  <a:pt x="7278" y="19445"/>
                </a:cubicBezTo>
                <a:cubicBezTo>
                  <a:pt x="7472" y="19712"/>
                  <a:pt x="7675" y="19958"/>
                  <a:pt x="7885" y="20180"/>
                </a:cubicBezTo>
                <a:cubicBezTo>
                  <a:pt x="6610" y="19782"/>
                  <a:pt x="5452" y="19131"/>
                  <a:pt x="4459" y="18286"/>
                </a:cubicBezTo>
                <a:moveTo>
                  <a:pt x="1002" y="11291"/>
                </a:moveTo>
                <a:lnTo>
                  <a:pt x="4926" y="11291"/>
                </a:lnTo>
                <a:cubicBezTo>
                  <a:pt x="4935" y="11573"/>
                  <a:pt x="4940" y="11857"/>
                  <a:pt x="4959" y="12135"/>
                </a:cubicBezTo>
                <a:cubicBezTo>
                  <a:pt x="4967" y="12262"/>
                  <a:pt x="4979" y="12382"/>
                  <a:pt x="4990" y="12507"/>
                </a:cubicBezTo>
                <a:cubicBezTo>
                  <a:pt x="5019" y="12840"/>
                  <a:pt x="5055" y="13166"/>
                  <a:pt x="5100" y="13488"/>
                </a:cubicBezTo>
                <a:cubicBezTo>
                  <a:pt x="5115" y="13597"/>
                  <a:pt x="5129" y="13706"/>
                  <a:pt x="5146" y="13811"/>
                </a:cubicBezTo>
                <a:cubicBezTo>
                  <a:pt x="5279" y="14658"/>
                  <a:pt x="5467" y="15456"/>
                  <a:pt x="5704" y="16202"/>
                </a:cubicBezTo>
                <a:cubicBezTo>
                  <a:pt x="5717" y="16243"/>
                  <a:pt x="5731" y="16285"/>
                  <a:pt x="5744" y="16327"/>
                </a:cubicBezTo>
                <a:cubicBezTo>
                  <a:pt x="4996" y="16681"/>
                  <a:pt x="4329" y="17124"/>
                  <a:pt x="3748" y="17619"/>
                </a:cubicBezTo>
                <a:cubicBezTo>
                  <a:pt x="2150" y="15962"/>
                  <a:pt x="1124" y="13747"/>
                  <a:pt x="1002" y="11291"/>
                </a:cubicBezTo>
                <a:moveTo>
                  <a:pt x="3748" y="3981"/>
                </a:moveTo>
                <a:cubicBezTo>
                  <a:pt x="4329" y="4476"/>
                  <a:pt x="4996" y="4919"/>
                  <a:pt x="5744" y="5278"/>
                </a:cubicBezTo>
                <a:cubicBezTo>
                  <a:pt x="5731" y="5317"/>
                  <a:pt x="5717" y="5357"/>
                  <a:pt x="5704" y="5398"/>
                </a:cubicBezTo>
                <a:cubicBezTo>
                  <a:pt x="5468" y="6144"/>
                  <a:pt x="5279" y="6944"/>
                  <a:pt x="5146" y="7789"/>
                </a:cubicBezTo>
                <a:cubicBezTo>
                  <a:pt x="5129" y="7894"/>
                  <a:pt x="5115" y="8004"/>
                  <a:pt x="5100" y="8112"/>
                </a:cubicBezTo>
                <a:cubicBezTo>
                  <a:pt x="5055" y="8436"/>
                  <a:pt x="5019" y="8760"/>
                  <a:pt x="4990" y="9095"/>
                </a:cubicBezTo>
                <a:cubicBezTo>
                  <a:pt x="4979" y="9215"/>
                  <a:pt x="4967" y="9338"/>
                  <a:pt x="4959" y="9466"/>
                </a:cubicBezTo>
                <a:cubicBezTo>
                  <a:pt x="4940" y="9743"/>
                  <a:pt x="4935" y="10027"/>
                  <a:pt x="4926" y="10309"/>
                </a:cubicBezTo>
                <a:lnTo>
                  <a:pt x="1002" y="10309"/>
                </a:lnTo>
                <a:cubicBezTo>
                  <a:pt x="1124" y="7854"/>
                  <a:pt x="2150" y="5638"/>
                  <a:pt x="3748" y="3981"/>
                </a:cubicBezTo>
                <a:moveTo>
                  <a:pt x="7885" y="1420"/>
                </a:moveTo>
                <a:cubicBezTo>
                  <a:pt x="7675" y="1642"/>
                  <a:pt x="7472" y="1890"/>
                  <a:pt x="7278" y="2156"/>
                </a:cubicBezTo>
                <a:cubicBezTo>
                  <a:pt x="7260" y="2181"/>
                  <a:pt x="7242" y="2205"/>
                  <a:pt x="7223" y="2231"/>
                </a:cubicBezTo>
                <a:cubicBezTo>
                  <a:pt x="6835" y="2777"/>
                  <a:pt x="6483" y="3409"/>
                  <a:pt x="6179" y="4113"/>
                </a:cubicBezTo>
                <a:cubicBezTo>
                  <a:pt x="6163" y="4149"/>
                  <a:pt x="6148" y="4191"/>
                  <a:pt x="6132" y="4229"/>
                </a:cubicBezTo>
                <a:cubicBezTo>
                  <a:pt x="6115" y="4269"/>
                  <a:pt x="6100" y="4319"/>
                  <a:pt x="6083" y="4359"/>
                </a:cubicBezTo>
                <a:cubicBezTo>
                  <a:pt x="5476" y="4065"/>
                  <a:pt x="4934" y="3712"/>
                  <a:pt x="4459" y="3314"/>
                </a:cubicBezTo>
                <a:cubicBezTo>
                  <a:pt x="5452" y="2471"/>
                  <a:pt x="6610" y="1818"/>
                  <a:pt x="7885" y="1420"/>
                </a:cubicBezTo>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Noto Sans S Chinese Medium" panose="020B0600000000000000" charset="-122"/>
            </a:endParaRPr>
          </a:p>
        </p:txBody>
      </p:sp>
      <p:sp>
        <p:nvSpPr>
          <p:cNvPr id="11" name="Shape 312"/>
          <p:cNvSpPr/>
          <p:nvPr/>
        </p:nvSpPr>
        <p:spPr>
          <a:xfrm>
            <a:off x="7218799" y="3936783"/>
            <a:ext cx="1046562" cy="10465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3653C"/>
          </a:solidFill>
          <a:ln w="12700" cap="flat">
            <a:noFill/>
            <a:miter lim="400000"/>
          </a:ln>
          <a:effectLst/>
        </p:spPr>
        <p:txBody>
          <a:bodyPr wrap="none" lIns="19050" tIns="19050" rIns="19050" bIns="19050" anchor="ctr">
            <a:normAutofit/>
          </a:bodyPr>
          <a:lstStyle/>
          <a:p>
            <a:pPr lvl="0" algn="ctr">
              <a:buClrTx/>
              <a:buSzTx/>
              <a:buFontTx/>
            </a:pPr>
            <a:endParaRPr lang="zh-CN" altLang="en-US" sz="12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ea"/>
            </a:endParaRPr>
          </a:p>
        </p:txBody>
      </p:sp>
      <p:sp>
        <p:nvSpPr>
          <p:cNvPr id="27" name="Shape 315"/>
          <p:cNvSpPr/>
          <p:nvPr/>
        </p:nvSpPr>
        <p:spPr>
          <a:xfrm>
            <a:off x="7586081" y="4304106"/>
            <a:ext cx="311999" cy="311915"/>
          </a:xfrm>
          <a:custGeom>
            <a:avLst/>
            <a:gdLst/>
            <a:ahLst/>
            <a:cxnLst>
              <a:cxn ang="0">
                <a:pos x="wd2" y="hd2"/>
              </a:cxn>
              <a:cxn ang="5400000">
                <a:pos x="wd2" y="hd2"/>
              </a:cxn>
              <a:cxn ang="10800000">
                <a:pos x="wd2" y="hd2"/>
              </a:cxn>
              <a:cxn ang="16200000">
                <a:pos x="wd2" y="hd2"/>
              </a:cxn>
            </a:cxnLst>
            <a:rect l="0" t="0" r="r" b="b"/>
            <a:pathLst>
              <a:path w="21600" h="21600" extrusionOk="0">
                <a:moveTo>
                  <a:pt x="16440" y="20618"/>
                </a:moveTo>
                <a:cubicBezTo>
                  <a:pt x="15826" y="20618"/>
                  <a:pt x="15227" y="20481"/>
                  <a:pt x="14662" y="20215"/>
                </a:cubicBezTo>
                <a:cubicBezTo>
                  <a:pt x="14608" y="20190"/>
                  <a:pt x="14553" y="20168"/>
                  <a:pt x="14498" y="20155"/>
                </a:cubicBezTo>
                <a:cubicBezTo>
                  <a:pt x="8919" y="17307"/>
                  <a:pt x="4296" y="12685"/>
                  <a:pt x="1448" y="7103"/>
                </a:cubicBezTo>
                <a:cubicBezTo>
                  <a:pt x="1432" y="7048"/>
                  <a:pt x="1412" y="6991"/>
                  <a:pt x="1387" y="6937"/>
                </a:cubicBezTo>
                <a:cubicBezTo>
                  <a:pt x="1118" y="6369"/>
                  <a:pt x="982" y="5769"/>
                  <a:pt x="982" y="5154"/>
                </a:cubicBezTo>
                <a:cubicBezTo>
                  <a:pt x="982" y="2774"/>
                  <a:pt x="3066" y="982"/>
                  <a:pt x="4417" y="982"/>
                </a:cubicBezTo>
                <a:cubicBezTo>
                  <a:pt x="4595" y="982"/>
                  <a:pt x="4710" y="1072"/>
                  <a:pt x="4764" y="1126"/>
                </a:cubicBezTo>
                <a:cubicBezTo>
                  <a:pt x="4777" y="1137"/>
                  <a:pt x="4799" y="1164"/>
                  <a:pt x="4831" y="1216"/>
                </a:cubicBezTo>
                <a:cubicBezTo>
                  <a:pt x="4849" y="1242"/>
                  <a:pt x="4867" y="1269"/>
                  <a:pt x="4887" y="1295"/>
                </a:cubicBezTo>
                <a:lnTo>
                  <a:pt x="8118" y="5452"/>
                </a:lnTo>
                <a:cubicBezTo>
                  <a:pt x="8144" y="5484"/>
                  <a:pt x="8170" y="5514"/>
                  <a:pt x="8200" y="5542"/>
                </a:cubicBezTo>
                <a:cubicBezTo>
                  <a:pt x="8253" y="5596"/>
                  <a:pt x="8343" y="5715"/>
                  <a:pt x="8343" y="5891"/>
                </a:cubicBezTo>
                <a:cubicBezTo>
                  <a:pt x="8343" y="5977"/>
                  <a:pt x="8319" y="6059"/>
                  <a:pt x="8272" y="6136"/>
                </a:cubicBezTo>
                <a:lnTo>
                  <a:pt x="7178" y="7220"/>
                </a:lnTo>
                <a:cubicBezTo>
                  <a:pt x="7174" y="7225"/>
                  <a:pt x="7168" y="7229"/>
                  <a:pt x="7164" y="7235"/>
                </a:cubicBezTo>
                <a:cubicBezTo>
                  <a:pt x="6767" y="7608"/>
                  <a:pt x="6541" y="8125"/>
                  <a:pt x="6541" y="8667"/>
                </a:cubicBezTo>
                <a:cubicBezTo>
                  <a:pt x="6541" y="9175"/>
                  <a:pt x="6738" y="9659"/>
                  <a:pt x="7080" y="10020"/>
                </a:cubicBezTo>
                <a:cubicBezTo>
                  <a:pt x="7092" y="10039"/>
                  <a:pt x="7104" y="10057"/>
                  <a:pt x="7118" y="10077"/>
                </a:cubicBezTo>
                <a:cubicBezTo>
                  <a:pt x="8325" y="11746"/>
                  <a:pt x="9808" y="13221"/>
                  <a:pt x="11525" y="14468"/>
                </a:cubicBezTo>
                <a:cubicBezTo>
                  <a:pt x="11539" y="14477"/>
                  <a:pt x="11551" y="14487"/>
                  <a:pt x="11565" y="14497"/>
                </a:cubicBezTo>
                <a:cubicBezTo>
                  <a:pt x="11927" y="14845"/>
                  <a:pt x="12413" y="15043"/>
                  <a:pt x="12925" y="15043"/>
                </a:cubicBezTo>
                <a:cubicBezTo>
                  <a:pt x="13437" y="15043"/>
                  <a:pt x="13931" y="14840"/>
                  <a:pt x="14297" y="14478"/>
                </a:cubicBezTo>
                <a:cubicBezTo>
                  <a:pt x="14317" y="14462"/>
                  <a:pt x="14335" y="14445"/>
                  <a:pt x="14352" y="14427"/>
                </a:cubicBezTo>
                <a:lnTo>
                  <a:pt x="15452" y="13319"/>
                </a:lnTo>
                <a:cubicBezTo>
                  <a:pt x="15528" y="13269"/>
                  <a:pt x="15611" y="13248"/>
                  <a:pt x="15698" y="13248"/>
                </a:cubicBezTo>
                <a:cubicBezTo>
                  <a:pt x="15874" y="13248"/>
                  <a:pt x="15991" y="13338"/>
                  <a:pt x="16044" y="13389"/>
                </a:cubicBezTo>
                <a:cubicBezTo>
                  <a:pt x="16074" y="13418"/>
                  <a:pt x="16104" y="13446"/>
                  <a:pt x="16135" y="13471"/>
                </a:cubicBezTo>
                <a:lnTo>
                  <a:pt x="20291" y="16705"/>
                </a:lnTo>
                <a:cubicBezTo>
                  <a:pt x="20319" y="16725"/>
                  <a:pt x="20346" y="16743"/>
                  <a:pt x="20374" y="16759"/>
                </a:cubicBezTo>
                <a:cubicBezTo>
                  <a:pt x="20426" y="16794"/>
                  <a:pt x="20450" y="16814"/>
                  <a:pt x="20461" y="16826"/>
                </a:cubicBezTo>
                <a:cubicBezTo>
                  <a:pt x="20515" y="16879"/>
                  <a:pt x="20605" y="16996"/>
                  <a:pt x="20605" y="17174"/>
                </a:cubicBezTo>
                <a:cubicBezTo>
                  <a:pt x="20605" y="17206"/>
                  <a:pt x="20608" y="17237"/>
                  <a:pt x="20611" y="17272"/>
                </a:cubicBezTo>
                <a:cubicBezTo>
                  <a:pt x="20533" y="18623"/>
                  <a:pt x="18769" y="20618"/>
                  <a:pt x="16440" y="20618"/>
                </a:cubicBezTo>
                <a:moveTo>
                  <a:pt x="21588" y="17174"/>
                </a:moveTo>
                <a:cubicBezTo>
                  <a:pt x="21588" y="16766"/>
                  <a:pt x="21423" y="16400"/>
                  <a:pt x="21156" y="16132"/>
                </a:cubicBezTo>
                <a:cubicBezTo>
                  <a:pt x="21077" y="16053"/>
                  <a:pt x="20988" y="15987"/>
                  <a:pt x="20894" y="15929"/>
                </a:cubicBezTo>
                <a:lnTo>
                  <a:pt x="16738" y="12697"/>
                </a:lnTo>
                <a:cubicBezTo>
                  <a:pt x="16472" y="12430"/>
                  <a:pt x="16104" y="12265"/>
                  <a:pt x="15698" y="12265"/>
                </a:cubicBezTo>
                <a:cubicBezTo>
                  <a:pt x="15365" y="12265"/>
                  <a:pt x="15061" y="12380"/>
                  <a:pt x="14815" y="12567"/>
                </a:cubicBezTo>
                <a:lnTo>
                  <a:pt x="13656" y="13736"/>
                </a:lnTo>
                <a:lnTo>
                  <a:pt x="13654" y="13731"/>
                </a:lnTo>
                <a:cubicBezTo>
                  <a:pt x="13473" y="13934"/>
                  <a:pt x="13214" y="14060"/>
                  <a:pt x="12925" y="14060"/>
                </a:cubicBezTo>
                <a:cubicBezTo>
                  <a:pt x="12592" y="14060"/>
                  <a:pt x="12300" y="13895"/>
                  <a:pt x="12121" y="13646"/>
                </a:cubicBezTo>
                <a:cubicBezTo>
                  <a:pt x="12116" y="13654"/>
                  <a:pt x="12107" y="13662"/>
                  <a:pt x="12101" y="13672"/>
                </a:cubicBezTo>
                <a:cubicBezTo>
                  <a:pt x="10497" y="12508"/>
                  <a:pt x="9077" y="11110"/>
                  <a:pt x="7915" y="9501"/>
                </a:cubicBezTo>
                <a:cubicBezTo>
                  <a:pt x="7926" y="9495"/>
                  <a:pt x="7936" y="9484"/>
                  <a:pt x="7946" y="9478"/>
                </a:cubicBezTo>
                <a:cubicBezTo>
                  <a:pt x="7692" y="9298"/>
                  <a:pt x="7523" y="9002"/>
                  <a:pt x="7523" y="8667"/>
                </a:cubicBezTo>
                <a:cubicBezTo>
                  <a:pt x="7523" y="8366"/>
                  <a:pt x="7660" y="8099"/>
                  <a:pt x="7871" y="7919"/>
                </a:cubicBezTo>
                <a:lnTo>
                  <a:pt x="7871" y="7917"/>
                </a:lnTo>
                <a:lnTo>
                  <a:pt x="9024" y="6774"/>
                </a:lnTo>
                <a:cubicBezTo>
                  <a:pt x="9211" y="6528"/>
                  <a:pt x="9325" y="6224"/>
                  <a:pt x="9325" y="5891"/>
                </a:cubicBezTo>
                <a:cubicBezTo>
                  <a:pt x="9325" y="5484"/>
                  <a:pt x="9160" y="5117"/>
                  <a:pt x="8894" y="4849"/>
                </a:cubicBezTo>
                <a:lnTo>
                  <a:pt x="5662" y="691"/>
                </a:lnTo>
                <a:cubicBezTo>
                  <a:pt x="5603" y="599"/>
                  <a:pt x="5537" y="510"/>
                  <a:pt x="5458" y="430"/>
                </a:cubicBezTo>
                <a:cubicBezTo>
                  <a:pt x="5192" y="165"/>
                  <a:pt x="4823" y="0"/>
                  <a:pt x="4417" y="0"/>
                </a:cubicBezTo>
                <a:cubicBezTo>
                  <a:pt x="2455" y="0"/>
                  <a:pt x="0" y="2307"/>
                  <a:pt x="0" y="5154"/>
                </a:cubicBezTo>
                <a:cubicBezTo>
                  <a:pt x="0" y="5943"/>
                  <a:pt x="183" y="6687"/>
                  <a:pt x="499" y="7357"/>
                </a:cubicBezTo>
                <a:lnTo>
                  <a:pt x="483" y="7372"/>
                </a:lnTo>
                <a:cubicBezTo>
                  <a:pt x="3436" y="13253"/>
                  <a:pt x="8343" y="18162"/>
                  <a:pt x="14224" y="21119"/>
                </a:cubicBezTo>
                <a:lnTo>
                  <a:pt x="14240" y="21100"/>
                </a:lnTo>
                <a:cubicBezTo>
                  <a:pt x="14908" y="21417"/>
                  <a:pt x="15653" y="21600"/>
                  <a:pt x="16440" y="21600"/>
                </a:cubicBezTo>
                <a:cubicBezTo>
                  <a:pt x="19286" y="21600"/>
                  <a:pt x="21595" y="19144"/>
                  <a:pt x="21595" y="17181"/>
                </a:cubicBezTo>
                <a:cubicBezTo>
                  <a:pt x="21595" y="17177"/>
                  <a:pt x="21594" y="17176"/>
                  <a:pt x="21594" y="17174"/>
                </a:cubicBezTo>
                <a:cubicBezTo>
                  <a:pt x="21594" y="17174"/>
                  <a:pt x="21588" y="17174"/>
                  <a:pt x="21588" y="17174"/>
                </a:cubicBezTo>
                <a:close/>
                <a:moveTo>
                  <a:pt x="11785" y="10800"/>
                </a:moveTo>
                <a:cubicBezTo>
                  <a:pt x="12327" y="10800"/>
                  <a:pt x="12766" y="10359"/>
                  <a:pt x="12766" y="9819"/>
                </a:cubicBezTo>
                <a:cubicBezTo>
                  <a:pt x="12766" y="9276"/>
                  <a:pt x="12327" y="8835"/>
                  <a:pt x="11785" y="8835"/>
                </a:cubicBezTo>
                <a:cubicBezTo>
                  <a:pt x="11242" y="8835"/>
                  <a:pt x="10803" y="9276"/>
                  <a:pt x="10803" y="9819"/>
                </a:cubicBezTo>
                <a:cubicBezTo>
                  <a:pt x="10803" y="10359"/>
                  <a:pt x="11242" y="10800"/>
                  <a:pt x="11785" y="10800"/>
                </a:cubicBezTo>
                <a:moveTo>
                  <a:pt x="11785" y="5891"/>
                </a:moveTo>
                <a:cubicBezTo>
                  <a:pt x="13952" y="5891"/>
                  <a:pt x="15711" y="7649"/>
                  <a:pt x="15711" y="9819"/>
                </a:cubicBezTo>
                <a:cubicBezTo>
                  <a:pt x="15711" y="10089"/>
                  <a:pt x="15930" y="10309"/>
                  <a:pt x="16201" y="10309"/>
                </a:cubicBezTo>
                <a:cubicBezTo>
                  <a:pt x="16473" y="10309"/>
                  <a:pt x="16693" y="10089"/>
                  <a:pt x="16693" y="9819"/>
                </a:cubicBezTo>
                <a:cubicBezTo>
                  <a:pt x="16693" y="7108"/>
                  <a:pt x="14496" y="4909"/>
                  <a:pt x="11785" y="4909"/>
                </a:cubicBezTo>
                <a:cubicBezTo>
                  <a:pt x="11514" y="4909"/>
                  <a:pt x="11293" y="5128"/>
                  <a:pt x="11293" y="5398"/>
                </a:cubicBezTo>
                <a:cubicBezTo>
                  <a:pt x="11293" y="5670"/>
                  <a:pt x="11514" y="5891"/>
                  <a:pt x="11785" y="5891"/>
                </a:cubicBezTo>
                <a:moveTo>
                  <a:pt x="11785" y="982"/>
                </a:moveTo>
                <a:cubicBezTo>
                  <a:pt x="16663" y="982"/>
                  <a:pt x="20619" y="4939"/>
                  <a:pt x="20619" y="9819"/>
                </a:cubicBezTo>
                <a:cubicBezTo>
                  <a:pt x="20619" y="10089"/>
                  <a:pt x="20838" y="10309"/>
                  <a:pt x="21110" y="10309"/>
                </a:cubicBezTo>
                <a:cubicBezTo>
                  <a:pt x="21380" y="10309"/>
                  <a:pt x="21600" y="10089"/>
                  <a:pt x="21600" y="9819"/>
                </a:cubicBezTo>
                <a:cubicBezTo>
                  <a:pt x="21600" y="4395"/>
                  <a:pt x="17207" y="0"/>
                  <a:pt x="11785" y="0"/>
                </a:cubicBezTo>
                <a:cubicBezTo>
                  <a:pt x="11514" y="0"/>
                  <a:pt x="11293" y="219"/>
                  <a:pt x="11293" y="489"/>
                </a:cubicBezTo>
                <a:cubicBezTo>
                  <a:pt x="11293" y="761"/>
                  <a:pt x="11514" y="982"/>
                  <a:pt x="11785" y="98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Noto Sans S Chinese Medium" panose="020B0600000000000000" charset="-122"/>
            </a:endParaRPr>
          </a:p>
        </p:txBody>
      </p:sp>
      <p:sp>
        <p:nvSpPr>
          <p:cNvPr id="4" name="Text Placeholder 15"/>
          <p:cNvSpPr txBox="1"/>
          <p:nvPr/>
        </p:nvSpPr>
        <p:spPr>
          <a:xfrm>
            <a:off x="1527502" y="2302572"/>
            <a:ext cx="416580" cy="377340"/>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65000"/>
                  </a:schemeClr>
                </a:solidFill>
                <a:latin typeface="Source Sans Pro Light" panose="020B040303040302020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rPr>
              <a:t>1</a:t>
            </a:r>
            <a:endParaRPr lang="id-ID"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9" name="Text Placeholder 15"/>
          <p:cNvSpPr txBox="1"/>
          <p:nvPr/>
        </p:nvSpPr>
        <p:spPr>
          <a:xfrm>
            <a:off x="6724190" y="2315916"/>
            <a:ext cx="41658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65000"/>
                  </a:schemeClr>
                </a:solidFill>
                <a:latin typeface="Source Sans Pro Light" panose="020B040303040302020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rPr>
              <a:t>3</a:t>
            </a:r>
            <a:endParaRPr lang="id-ID"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30" name="Text Placeholder 15"/>
          <p:cNvSpPr txBox="1"/>
          <p:nvPr/>
        </p:nvSpPr>
        <p:spPr>
          <a:xfrm>
            <a:off x="1527502" y="4250779"/>
            <a:ext cx="416580" cy="377340"/>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65000"/>
                  </a:schemeClr>
                </a:solidFill>
                <a:latin typeface="Source Sans Pro Light" panose="020B040303040302020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rPr>
              <a:t>2</a:t>
            </a:r>
            <a:endParaRPr lang="id-ID"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31" name="Text Placeholder 15"/>
          <p:cNvSpPr txBox="1"/>
          <p:nvPr/>
        </p:nvSpPr>
        <p:spPr>
          <a:xfrm>
            <a:off x="6735968" y="4243638"/>
            <a:ext cx="416580" cy="362412"/>
          </a:xfrm>
          <a:prstGeom prst="rect">
            <a:avLst/>
          </a:prstGeom>
        </p:spPr>
        <p:txBody>
          <a:bodyPr vert="horz" lIns="0" tIns="45720" rIns="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800" b="0" kern="1200" baseline="0">
                <a:solidFill>
                  <a:schemeClr val="bg1">
                    <a:lumMod val="65000"/>
                  </a:schemeClr>
                </a:solidFill>
                <a:latin typeface="Source Sans Pro Light" panose="020B040303040302020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rPr>
              <a:t>4</a:t>
            </a:r>
            <a:endParaRPr lang="id-ID"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nvGrpSpPr>
          <p:cNvPr id="33" name="组合 32"/>
          <p:cNvGrpSpPr/>
          <p:nvPr/>
        </p:nvGrpSpPr>
        <p:grpSpPr>
          <a:xfrm>
            <a:off x="3540760" y="4178935"/>
            <a:ext cx="1981200" cy="711835"/>
            <a:chOff x="2408" y="3190"/>
            <a:chExt cx="3120" cy="1121"/>
          </a:xfrm>
        </p:grpSpPr>
        <p:sp>
          <p:nvSpPr>
            <p:cNvPr id="1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3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grpSp>
        <p:nvGrpSpPr>
          <p:cNvPr id="40" name="组合 39"/>
          <p:cNvGrpSpPr/>
          <p:nvPr/>
        </p:nvGrpSpPr>
        <p:grpSpPr>
          <a:xfrm>
            <a:off x="3529330" y="2171065"/>
            <a:ext cx="1981200" cy="711835"/>
            <a:chOff x="2408" y="3190"/>
            <a:chExt cx="3120" cy="1121"/>
          </a:xfrm>
        </p:grpSpPr>
        <p:sp>
          <p:nvSpPr>
            <p:cNvPr id="51"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5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grpSp>
        <p:nvGrpSpPr>
          <p:cNvPr id="13" name="组合 12"/>
          <p:cNvGrpSpPr/>
          <p:nvPr/>
        </p:nvGrpSpPr>
        <p:grpSpPr>
          <a:xfrm>
            <a:off x="8735695" y="4179570"/>
            <a:ext cx="1981200" cy="711835"/>
            <a:chOff x="2408" y="3190"/>
            <a:chExt cx="3120" cy="1121"/>
          </a:xfrm>
        </p:grpSpPr>
        <p:sp>
          <p:nvSpPr>
            <p:cNvPr id="1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1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grpSp>
        <p:nvGrpSpPr>
          <p:cNvPr id="16" name="组合 15"/>
          <p:cNvGrpSpPr/>
          <p:nvPr/>
        </p:nvGrpSpPr>
        <p:grpSpPr>
          <a:xfrm>
            <a:off x="8724265" y="2171700"/>
            <a:ext cx="1981200" cy="711835"/>
            <a:chOff x="2408" y="3190"/>
            <a:chExt cx="3120" cy="1121"/>
          </a:xfrm>
        </p:grpSpPr>
        <p:sp>
          <p:nvSpPr>
            <p:cNvPr id="1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2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grpSp>
        <p:nvGrpSpPr>
          <p:cNvPr id="6" name="组合 5"/>
          <p:cNvGrpSpPr/>
          <p:nvPr/>
        </p:nvGrpSpPr>
        <p:grpSpPr>
          <a:xfrm>
            <a:off x="-874395" y="302895"/>
            <a:ext cx="4512310" cy="768350"/>
            <a:chOff x="-1377" y="477"/>
            <a:chExt cx="7106" cy="1210"/>
          </a:xfrm>
        </p:grpSpPr>
        <p:sp>
          <p:nvSpPr>
            <p:cNvPr id="28" name="文本框 27"/>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65000"/>
                      <a:lumOff val="35000"/>
                    </a:schemeClr>
                  </a:solidFill>
                  <a:latin typeface="Noto Sans S Chinese Medium" panose="020B0600000000000000" charset="-122"/>
                  <a:cs typeface="Noto Sans S Chinese Medium" panose="020B0600000000000000" charset="-122"/>
                </a:rPr>
                <a:t>贰</a:t>
              </a:r>
              <a:endParaRPr lang="zh-CN" altLang="en-US" sz="44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2" name="矩形 1"/>
            <p:cNvSpPr/>
            <p:nvPr/>
          </p:nvSpPr>
          <p:spPr>
            <a:xfrm>
              <a:off x="-1377" y="859"/>
              <a:ext cx="2923" cy="447"/>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5" presetClass="entr" presetSubtype="1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heckerboard(across)">
                                      <p:cBhvr>
                                        <p:cTn id="16" dur="500"/>
                                        <p:tgtEl>
                                          <p:spTgt spid="9"/>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checkerboard(across)">
                                      <p:cBhvr>
                                        <p:cTn id="19" dur="500"/>
                                        <p:tgtEl>
                                          <p:spTgt spid="18"/>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checkerboard(across)">
                                      <p:cBhvr>
                                        <p:cTn id="22" dur="500"/>
                                        <p:tgtEl>
                                          <p:spTgt spid="19"/>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checkerboard(across)">
                                      <p:cBhvr>
                                        <p:cTn id="25" dur="500"/>
                                        <p:tgtEl>
                                          <p:spTgt spid="20"/>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checkerboard(across)">
                                      <p:cBhvr>
                                        <p:cTn id="28" dur="500"/>
                                        <p:tgtEl>
                                          <p:spTgt spid="21"/>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checkerboard(across)">
                                      <p:cBhvr>
                                        <p:cTn id="31" dur="500"/>
                                        <p:tgtEl>
                                          <p:spTgt spid="22"/>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checkerboard(across)">
                                      <p:cBhvr>
                                        <p:cTn id="34" dur="500"/>
                                        <p:tgtEl>
                                          <p:spTgt spid="3"/>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checkerboard(across)">
                                      <p:cBhvr>
                                        <p:cTn id="37" dur="500"/>
                                        <p:tgtEl>
                                          <p:spTgt spid="24"/>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checkerboard(across)">
                                      <p:cBhvr>
                                        <p:cTn id="40" dur="500"/>
                                        <p:tgtEl>
                                          <p:spTgt spid="10"/>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checkerboard(across)">
                                      <p:cBhvr>
                                        <p:cTn id="43" dur="500"/>
                                        <p:tgtEl>
                                          <p:spTgt spid="11"/>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checkerboard(across)">
                                      <p:cBhvr>
                                        <p:cTn id="46" dur="500"/>
                                        <p:tgtEl>
                                          <p:spTgt spid="27"/>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checkerboard(across)">
                                      <p:cBhvr>
                                        <p:cTn id="49" dur="500"/>
                                        <p:tgtEl>
                                          <p:spTgt spid="4"/>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checkerboard(across)">
                                      <p:cBhvr>
                                        <p:cTn id="52" dur="500"/>
                                        <p:tgtEl>
                                          <p:spTgt spid="29"/>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checkerboard(across)">
                                      <p:cBhvr>
                                        <p:cTn id="55" dur="500"/>
                                        <p:tgtEl>
                                          <p:spTgt spid="30"/>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checkerboard(across)">
                                      <p:cBhvr>
                                        <p:cTn id="58" dur="500"/>
                                        <p:tgtEl>
                                          <p:spTgt spid="31"/>
                                        </p:tgtEl>
                                      </p:cBhvr>
                                    </p:animEffect>
                                  </p:childTnLst>
                                </p:cTn>
                              </p:par>
                            </p:childTnLst>
                          </p:cTn>
                        </p:par>
                        <p:par>
                          <p:cTn id="59" fill="hold">
                            <p:stCondLst>
                              <p:cond delay="1500"/>
                            </p:stCondLst>
                            <p:childTnLst>
                              <p:par>
                                <p:cTn id="60" presetID="5" presetClass="entr" presetSubtype="10" fill="hold"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checkerboard(across)">
                                      <p:cBhvr>
                                        <p:cTn id="62" dur="500"/>
                                        <p:tgtEl>
                                          <p:spTgt spid="33"/>
                                        </p:tgtEl>
                                      </p:cBhvr>
                                    </p:animEffect>
                                  </p:childTnLst>
                                </p:cTn>
                              </p:par>
                            </p:childTnLst>
                          </p:cTn>
                        </p:par>
                        <p:par>
                          <p:cTn id="63" fill="hold">
                            <p:stCondLst>
                              <p:cond delay="2000"/>
                            </p:stCondLst>
                            <p:childTnLst>
                              <p:par>
                                <p:cTn id="64" presetID="5" presetClass="entr" presetSubtype="10"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checkerboard(across)">
                                      <p:cBhvr>
                                        <p:cTn id="66" dur="500"/>
                                        <p:tgtEl>
                                          <p:spTgt spid="40"/>
                                        </p:tgtEl>
                                      </p:cBhvr>
                                    </p:animEffect>
                                  </p:childTnLst>
                                </p:cTn>
                              </p:par>
                            </p:childTnLst>
                          </p:cTn>
                        </p:par>
                        <p:par>
                          <p:cTn id="67" fill="hold">
                            <p:stCondLst>
                              <p:cond delay="2500"/>
                            </p:stCondLst>
                            <p:childTnLst>
                              <p:par>
                                <p:cTn id="68" presetID="5" presetClass="entr" presetSubtype="10"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checkerboard(across)">
                                      <p:cBhvr>
                                        <p:cTn id="70" dur="500"/>
                                        <p:tgtEl>
                                          <p:spTgt spid="13"/>
                                        </p:tgtEl>
                                      </p:cBhvr>
                                    </p:animEffect>
                                  </p:childTnLst>
                                </p:cTn>
                              </p:par>
                            </p:childTnLst>
                          </p:cTn>
                        </p:par>
                        <p:par>
                          <p:cTn id="71" fill="hold">
                            <p:stCondLst>
                              <p:cond delay="3000"/>
                            </p:stCondLst>
                            <p:childTnLst>
                              <p:par>
                                <p:cTn id="72" presetID="5" presetClass="entr" presetSubtype="10" fill="hold"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checkerboard(across)">
                                      <p:cBhvr>
                                        <p:cTn id="7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bldLvl="0" animBg="1"/>
      <p:bldP spid="18" grpId="0" bldLvl="0" animBg="1"/>
      <p:bldP spid="19" grpId="0" bldLvl="0" animBg="1"/>
      <p:bldP spid="20" grpId="0" bldLvl="0" animBg="1"/>
      <p:bldP spid="21" grpId="0" bldLvl="0" animBg="1"/>
      <p:bldP spid="22" grpId="0" bldLvl="0" animBg="1"/>
      <p:bldP spid="3" grpId="0" bldLvl="0" animBg="1"/>
      <p:bldP spid="24" grpId="0" bldLvl="0" animBg="1"/>
      <p:bldP spid="10" grpId="0" bldLvl="0" animBg="1"/>
      <p:bldP spid="11" grpId="0" bldLvl="0" animBg="1"/>
      <p:bldP spid="27" grpId="0" bldLvl="0" animBg="1"/>
      <p:bldP spid="4"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组合 1"/>
          <p:cNvGrpSpPr/>
          <p:nvPr/>
        </p:nvGrpSpPr>
        <p:grpSpPr>
          <a:xfrm>
            <a:off x="-874395" y="302895"/>
            <a:ext cx="4512310" cy="768350"/>
            <a:chOff x="-1377" y="477"/>
            <a:chExt cx="7106" cy="1210"/>
          </a:xfrm>
        </p:grpSpPr>
        <p:sp>
          <p:nvSpPr>
            <p:cNvPr id="28" name="文本框 27"/>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65000"/>
                      <a:lumOff val="35000"/>
                    </a:schemeClr>
                  </a:solidFill>
                  <a:latin typeface="Noto Sans S Chinese Medium" panose="020B0600000000000000" charset="-122"/>
                  <a:cs typeface="Noto Sans S Chinese Medium" panose="020B0600000000000000" charset="-122"/>
                </a:rPr>
                <a:t>贰</a:t>
              </a:r>
              <a:endParaRPr lang="zh-CN" altLang="en-US" sz="44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17" name="矩形 16"/>
            <p:cNvSpPr/>
            <p:nvPr/>
          </p:nvSpPr>
          <p:spPr>
            <a:xfrm>
              <a:off x="-1377" y="859"/>
              <a:ext cx="2923" cy="447"/>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grpSp>
        <p:nvGrpSpPr>
          <p:cNvPr id="37" name="组合 36"/>
          <p:cNvGrpSpPr/>
          <p:nvPr/>
        </p:nvGrpSpPr>
        <p:grpSpPr>
          <a:xfrm>
            <a:off x="1842135" y="829310"/>
            <a:ext cx="1981200" cy="5530850"/>
            <a:chOff x="2901" y="1306"/>
            <a:chExt cx="3120" cy="8710"/>
          </a:xfrm>
        </p:grpSpPr>
        <p:sp>
          <p:nvSpPr>
            <p:cNvPr id="8" name="矩形 7"/>
            <p:cNvSpPr/>
            <p:nvPr/>
          </p:nvSpPr>
          <p:spPr>
            <a:xfrm>
              <a:off x="3011" y="1306"/>
              <a:ext cx="2886" cy="8711"/>
            </a:xfrm>
            <a:prstGeom prst="rect">
              <a:avLst/>
            </a:prstGeom>
            <a:solidFill>
              <a:srgbClr val="E7E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pic>
          <p:nvPicPr>
            <p:cNvPr id="6" name="图片 5" descr="500808280"/>
            <p:cNvPicPr>
              <a:picLocks noChangeAspect="1"/>
            </p:cNvPicPr>
            <p:nvPr/>
          </p:nvPicPr>
          <p:blipFill>
            <a:blip r:embed="rId1"/>
            <a:srcRect l="79408" t="57883"/>
            <a:stretch>
              <a:fillRect/>
            </a:stretch>
          </p:blipFill>
          <p:spPr>
            <a:xfrm>
              <a:off x="3191" y="1687"/>
              <a:ext cx="2539" cy="3462"/>
            </a:xfrm>
            <a:prstGeom prst="rect">
              <a:avLst/>
            </a:prstGeom>
          </p:spPr>
        </p:pic>
        <p:grpSp>
          <p:nvGrpSpPr>
            <p:cNvPr id="40" name="组合 39"/>
            <p:cNvGrpSpPr/>
            <p:nvPr/>
          </p:nvGrpSpPr>
          <p:grpSpPr>
            <a:xfrm>
              <a:off x="2901" y="7105"/>
              <a:ext cx="3120" cy="1121"/>
              <a:chOff x="2408" y="3190"/>
              <a:chExt cx="3120" cy="1121"/>
            </a:xfrm>
          </p:grpSpPr>
          <p:sp>
            <p:nvSpPr>
              <p:cNvPr id="51"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16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5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9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9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9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sp>
          <p:nvSpPr>
            <p:cNvPr id="21" name="矩形 20"/>
            <p:cNvSpPr/>
            <p:nvPr/>
          </p:nvSpPr>
          <p:spPr>
            <a:xfrm>
              <a:off x="3818" y="8643"/>
              <a:ext cx="1272" cy="447"/>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33" name="矩形 32"/>
            <p:cNvSpPr/>
            <p:nvPr/>
          </p:nvSpPr>
          <p:spPr>
            <a:xfrm>
              <a:off x="3191" y="1686"/>
              <a:ext cx="2538" cy="3463"/>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grpSp>
        <p:nvGrpSpPr>
          <p:cNvPr id="38" name="组合 37"/>
          <p:cNvGrpSpPr/>
          <p:nvPr/>
        </p:nvGrpSpPr>
        <p:grpSpPr>
          <a:xfrm>
            <a:off x="4285615" y="829310"/>
            <a:ext cx="1981200" cy="5530850"/>
            <a:chOff x="6749" y="1306"/>
            <a:chExt cx="3120" cy="8710"/>
          </a:xfrm>
        </p:grpSpPr>
        <p:sp>
          <p:nvSpPr>
            <p:cNvPr id="3" name="矩形 2"/>
            <p:cNvSpPr/>
            <p:nvPr/>
          </p:nvSpPr>
          <p:spPr>
            <a:xfrm>
              <a:off x="6795" y="1306"/>
              <a:ext cx="2886" cy="8711"/>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pic>
          <p:nvPicPr>
            <p:cNvPr id="7" name="图片 6" descr="500808280"/>
            <p:cNvPicPr>
              <a:picLocks noChangeAspect="1"/>
            </p:cNvPicPr>
            <p:nvPr/>
          </p:nvPicPr>
          <p:blipFill>
            <a:blip r:embed="rId1"/>
            <a:srcRect l="61728" t="12980" r="17680" b="44903"/>
            <a:stretch>
              <a:fillRect/>
            </a:stretch>
          </p:blipFill>
          <p:spPr>
            <a:xfrm>
              <a:off x="6984" y="6138"/>
              <a:ext cx="2539" cy="3462"/>
            </a:xfrm>
            <a:prstGeom prst="rect">
              <a:avLst/>
            </a:prstGeom>
          </p:spPr>
        </p:pic>
        <p:grpSp>
          <p:nvGrpSpPr>
            <p:cNvPr id="14" name="组合 13"/>
            <p:cNvGrpSpPr/>
            <p:nvPr/>
          </p:nvGrpSpPr>
          <p:grpSpPr>
            <a:xfrm>
              <a:off x="6749" y="2525"/>
              <a:ext cx="3120" cy="1121"/>
              <a:chOff x="2408" y="3190"/>
              <a:chExt cx="3120" cy="1121"/>
            </a:xfrm>
          </p:grpSpPr>
          <p:sp>
            <p:nvSpPr>
              <p:cNvPr id="1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1600" b="1" kern="9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1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90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90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90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sp>
          <p:nvSpPr>
            <p:cNvPr id="25" name="矩形 24"/>
            <p:cNvSpPr/>
            <p:nvPr/>
          </p:nvSpPr>
          <p:spPr>
            <a:xfrm>
              <a:off x="7601" y="4093"/>
              <a:ext cx="1272" cy="447"/>
            </a:xfrm>
            <a:prstGeom prst="rect">
              <a:avLst/>
            </a:prstGeom>
            <a:solidFill>
              <a:srgbClr val="AD8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34" name="矩形 33"/>
            <p:cNvSpPr/>
            <p:nvPr/>
          </p:nvSpPr>
          <p:spPr>
            <a:xfrm>
              <a:off x="6985" y="6137"/>
              <a:ext cx="2538" cy="3463"/>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grpSp>
        <p:nvGrpSpPr>
          <p:cNvPr id="39" name="组合 38"/>
          <p:cNvGrpSpPr/>
          <p:nvPr/>
        </p:nvGrpSpPr>
        <p:grpSpPr>
          <a:xfrm>
            <a:off x="6687185" y="829310"/>
            <a:ext cx="1981200" cy="5530850"/>
            <a:chOff x="10531" y="1306"/>
            <a:chExt cx="3120" cy="8710"/>
          </a:xfrm>
        </p:grpSpPr>
        <p:sp>
          <p:nvSpPr>
            <p:cNvPr id="4" name="矩形 3"/>
            <p:cNvSpPr/>
            <p:nvPr/>
          </p:nvSpPr>
          <p:spPr>
            <a:xfrm>
              <a:off x="10531" y="1306"/>
              <a:ext cx="2886" cy="8711"/>
            </a:xfrm>
            <a:prstGeom prst="rect">
              <a:avLst/>
            </a:prstGeom>
            <a:solidFill>
              <a:srgbClr val="E7E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pic>
          <p:nvPicPr>
            <p:cNvPr id="9" name="图片 8" descr="500808280"/>
            <p:cNvPicPr>
              <a:picLocks noChangeAspect="1"/>
            </p:cNvPicPr>
            <p:nvPr/>
          </p:nvPicPr>
          <p:blipFill>
            <a:blip r:embed="rId1"/>
            <a:srcRect l="33691" t="51812" r="45717" b="6071"/>
            <a:stretch>
              <a:fillRect/>
            </a:stretch>
          </p:blipFill>
          <p:spPr>
            <a:xfrm>
              <a:off x="10705" y="1687"/>
              <a:ext cx="2539" cy="3462"/>
            </a:xfrm>
            <a:prstGeom prst="rect">
              <a:avLst/>
            </a:prstGeom>
          </p:spPr>
        </p:pic>
        <p:grpSp>
          <p:nvGrpSpPr>
            <p:cNvPr id="11" name="组合 10"/>
            <p:cNvGrpSpPr/>
            <p:nvPr/>
          </p:nvGrpSpPr>
          <p:grpSpPr>
            <a:xfrm>
              <a:off x="10531" y="7105"/>
              <a:ext cx="3120" cy="1121"/>
              <a:chOff x="2408" y="3190"/>
              <a:chExt cx="3120" cy="1121"/>
            </a:xfrm>
          </p:grpSpPr>
          <p:sp>
            <p:nvSpPr>
              <p:cNvPr id="1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16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1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9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9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9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sp>
          <p:nvSpPr>
            <p:cNvPr id="24" name="矩形 23"/>
            <p:cNvSpPr/>
            <p:nvPr/>
          </p:nvSpPr>
          <p:spPr>
            <a:xfrm>
              <a:off x="11455" y="8643"/>
              <a:ext cx="1272" cy="447"/>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35" name="矩形 34"/>
            <p:cNvSpPr/>
            <p:nvPr/>
          </p:nvSpPr>
          <p:spPr>
            <a:xfrm>
              <a:off x="10706" y="1686"/>
              <a:ext cx="2538" cy="3463"/>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grpSp>
        <p:nvGrpSpPr>
          <p:cNvPr id="41" name="组合 40"/>
          <p:cNvGrpSpPr/>
          <p:nvPr/>
        </p:nvGrpSpPr>
        <p:grpSpPr>
          <a:xfrm>
            <a:off x="9093835" y="829310"/>
            <a:ext cx="1981200" cy="5530850"/>
            <a:chOff x="14321" y="1306"/>
            <a:chExt cx="3120" cy="8710"/>
          </a:xfrm>
        </p:grpSpPr>
        <p:sp>
          <p:nvSpPr>
            <p:cNvPr id="5" name="矩形 4"/>
            <p:cNvSpPr/>
            <p:nvPr/>
          </p:nvSpPr>
          <p:spPr>
            <a:xfrm>
              <a:off x="14407" y="1306"/>
              <a:ext cx="2886" cy="8711"/>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pic>
          <p:nvPicPr>
            <p:cNvPr id="10" name="图片 9" descr="500808280"/>
            <p:cNvPicPr>
              <a:picLocks noChangeAspect="1"/>
            </p:cNvPicPr>
            <p:nvPr/>
          </p:nvPicPr>
          <p:blipFill>
            <a:blip r:embed="rId1"/>
            <a:srcRect l="54153" t="37031" r="25255" b="20852"/>
            <a:stretch>
              <a:fillRect/>
            </a:stretch>
          </p:blipFill>
          <p:spPr>
            <a:xfrm>
              <a:off x="14581" y="6138"/>
              <a:ext cx="2539" cy="3462"/>
            </a:xfrm>
            <a:prstGeom prst="rect">
              <a:avLst/>
            </a:prstGeom>
          </p:spPr>
        </p:pic>
        <p:grpSp>
          <p:nvGrpSpPr>
            <p:cNvPr id="18" name="组合 17"/>
            <p:cNvGrpSpPr/>
            <p:nvPr/>
          </p:nvGrpSpPr>
          <p:grpSpPr>
            <a:xfrm>
              <a:off x="14321" y="2526"/>
              <a:ext cx="3120" cy="1121"/>
              <a:chOff x="2408" y="3190"/>
              <a:chExt cx="3120" cy="1121"/>
            </a:xfrm>
          </p:grpSpPr>
          <p:sp>
            <p:nvSpPr>
              <p:cNvPr id="1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1600" b="1" kern="9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2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90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90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900">
                  <a:solidFill>
                    <a:schemeClr val="bg1"/>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sp>
          <p:nvSpPr>
            <p:cNvPr id="26" name="矩形 25"/>
            <p:cNvSpPr/>
            <p:nvPr/>
          </p:nvSpPr>
          <p:spPr>
            <a:xfrm>
              <a:off x="15245" y="4093"/>
              <a:ext cx="1272" cy="447"/>
            </a:xfrm>
            <a:prstGeom prst="rect">
              <a:avLst/>
            </a:prstGeom>
            <a:solidFill>
              <a:srgbClr val="AD8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36" name="矩形 35"/>
            <p:cNvSpPr/>
            <p:nvPr/>
          </p:nvSpPr>
          <p:spPr>
            <a:xfrm>
              <a:off x="14582" y="6138"/>
              <a:ext cx="2538" cy="3463"/>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1000" fill="hold"/>
                                        <p:tgtEl>
                                          <p:spTgt spid="37"/>
                                        </p:tgtEl>
                                        <p:attrNameLst>
                                          <p:attrName>ppt_w</p:attrName>
                                        </p:attrNameLst>
                                      </p:cBhvr>
                                      <p:tavLst>
                                        <p:tav tm="0">
                                          <p:val>
                                            <p:strVal val="#ppt_w*0.70"/>
                                          </p:val>
                                        </p:tav>
                                        <p:tav tm="100000">
                                          <p:val>
                                            <p:strVal val="#ppt_w"/>
                                          </p:val>
                                        </p:tav>
                                      </p:tavLst>
                                    </p:anim>
                                    <p:anim calcmode="lin" valueType="num">
                                      <p:cBhvr>
                                        <p:cTn id="14" dur="1000" fill="hold"/>
                                        <p:tgtEl>
                                          <p:spTgt spid="37"/>
                                        </p:tgtEl>
                                        <p:attrNameLst>
                                          <p:attrName>ppt_h</p:attrName>
                                        </p:attrNameLst>
                                      </p:cBhvr>
                                      <p:tavLst>
                                        <p:tav tm="0">
                                          <p:val>
                                            <p:strVal val="#ppt_h"/>
                                          </p:val>
                                        </p:tav>
                                        <p:tav tm="100000">
                                          <p:val>
                                            <p:strVal val="#ppt_h"/>
                                          </p:val>
                                        </p:tav>
                                      </p:tavLst>
                                    </p:anim>
                                    <p:animEffect transition="in" filter="fade">
                                      <p:cBhvr>
                                        <p:cTn id="15" dur="1000"/>
                                        <p:tgtEl>
                                          <p:spTgt spid="37"/>
                                        </p:tgtEl>
                                      </p:cBhvr>
                                    </p:animEffect>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anim calcmode="lin" valueType="num">
                                      <p:cBhvr>
                                        <p:cTn id="20" dur="1000" fill="hold"/>
                                        <p:tgtEl>
                                          <p:spTgt spid="38"/>
                                        </p:tgtEl>
                                        <p:attrNameLst>
                                          <p:attrName>ppt_x</p:attrName>
                                        </p:attrNameLst>
                                      </p:cBhvr>
                                      <p:tavLst>
                                        <p:tav tm="0">
                                          <p:val>
                                            <p:strVal val="#ppt_x"/>
                                          </p:val>
                                        </p:tav>
                                        <p:tav tm="100000">
                                          <p:val>
                                            <p:strVal val="#ppt_x"/>
                                          </p:val>
                                        </p:tav>
                                      </p:tavLst>
                                    </p:anim>
                                    <p:anim calcmode="lin" valueType="num">
                                      <p:cBhvr>
                                        <p:cTn id="21" dur="100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1000" fill="hold"/>
                                        <p:tgtEl>
                                          <p:spTgt spid="39"/>
                                        </p:tgtEl>
                                        <p:attrNameLst>
                                          <p:attrName>ppt_w</p:attrName>
                                        </p:attrNameLst>
                                      </p:cBhvr>
                                      <p:tavLst>
                                        <p:tav tm="0">
                                          <p:val>
                                            <p:strVal val="#ppt_w*0.70"/>
                                          </p:val>
                                        </p:tav>
                                        <p:tav tm="100000">
                                          <p:val>
                                            <p:strVal val="#ppt_w"/>
                                          </p:val>
                                        </p:tav>
                                      </p:tavLst>
                                    </p:anim>
                                    <p:anim calcmode="lin" valueType="num">
                                      <p:cBhvr>
                                        <p:cTn id="26" dur="1000" fill="hold"/>
                                        <p:tgtEl>
                                          <p:spTgt spid="39"/>
                                        </p:tgtEl>
                                        <p:attrNameLst>
                                          <p:attrName>ppt_h</p:attrName>
                                        </p:attrNameLst>
                                      </p:cBhvr>
                                      <p:tavLst>
                                        <p:tav tm="0">
                                          <p:val>
                                            <p:strVal val="#ppt_h"/>
                                          </p:val>
                                        </p:tav>
                                        <p:tav tm="100000">
                                          <p:val>
                                            <p:strVal val="#ppt_h"/>
                                          </p:val>
                                        </p:tav>
                                      </p:tavLst>
                                    </p:anim>
                                    <p:animEffect transition="in" filter="fade">
                                      <p:cBhvr>
                                        <p:cTn id="27" dur="1000"/>
                                        <p:tgtEl>
                                          <p:spTgt spid="39"/>
                                        </p:tgtEl>
                                      </p:cBhvr>
                                    </p:animEffect>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1000"/>
                                        <p:tgtEl>
                                          <p:spTgt spid="41"/>
                                        </p:tgtEl>
                                      </p:cBhvr>
                                    </p:animEffect>
                                    <p:anim calcmode="lin" valueType="num">
                                      <p:cBhvr>
                                        <p:cTn id="32" dur="1000" fill="hold"/>
                                        <p:tgtEl>
                                          <p:spTgt spid="41"/>
                                        </p:tgtEl>
                                        <p:attrNameLst>
                                          <p:attrName>ppt_x</p:attrName>
                                        </p:attrNameLst>
                                      </p:cBhvr>
                                      <p:tavLst>
                                        <p:tav tm="0">
                                          <p:val>
                                            <p:strVal val="#ppt_x"/>
                                          </p:val>
                                        </p:tav>
                                        <p:tav tm="100000">
                                          <p:val>
                                            <p:strVal val="#ppt_x"/>
                                          </p:val>
                                        </p:tav>
                                      </p:tavLst>
                                    </p:anim>
                                    <p:anim calcmode="lin" valueType="num">
                                      <p:cBhvr>
                                        <p:cTn id="3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3653C"/>
        </a:solidFill>
        <a:effectLst/>
      </p:bgPr>
    </p:bg>
    <p:spTree>
      <p:nvGrpSpPr>
        <p:cNvPr id="1" name=""/>
        <p:cNvGrpSpPr/>
        <p:nvPr/>
      </p:nvGrpSpPr>
      <p:grpSpPr>
        <a:xfrm>
          <a:off x="0" y="0"/>
          <a:ext cx="0" cy="0"/>
          <a:chOff x="0" y="0"/>
          <a:chExt cx="0" cy="0"/>
        </a:xfrm>
      </p:grpSpPr>
      <p:sp>
        <p:nvSpPr>
          <p:cNvPr id="8" name="矩形 7"/>
          <p:cNvSpPr/>
          <p:nvPr/>
        </p:nvSpPr>
        <p:spPr>
          <a:xfrm>
            <a:off x="9812020" y="0"/>
            <a:ext cx="1750060" cy="3098800"/>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6" name="矩形 5"/>
          <p:cNvSpPr/>
          <p:nvPr/>
        </p:nvSpPr>
        <p:spPr>
          <a:xfrm>
            <a:off x="1142365" y="1001395"/>
            <a:ext cx="9906635" cy="5100955"/>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12" name="矩形 11"/>
          <p:cNvSpPr/>
          <p:nvPr/>
        </p:nvSpPr>
        <p:spPr>
          <a:xfrm>
            <a:off x="10699115" y="5155565"/>
            <a:ext cx="1492885" cy="1702435"/>
          </a:xfrm>
          <a:prstGeom prst="rect">
            <a:avLst/>
          </a:prstGeom>
          <a:solidFill>
            <a:srgbClr val="AD8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23" name="矩形 22"/>
          <p:cNvSpPr/>
          <p:nvPr/>
        </p:nvSpPr>
        <p:spPr>
          <a:xfrm>
            <a:off x="499110" y="1771015"/>
            <a:ext cx="1856105" cy="283845"/>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28" name="文本框 27"/>
          <p:cNvSpPr txBox="1"/>
          <p:nvPr/>
        </p:nvSpPr>
        <p:spPr>
          <a:xfrm>
            <a:off x="3091815" y="2081530"/>
            <a:ext cx="2548255" cy="1445260"/>
          </a:xfrm>
          <a:prstGeom prst="rect">
            <a:avLst/>
          </a:prstGeom>
          <a:noFill/>
        </p:spPr>
        <p:txBody>
          <a:bodyPr wrap="square" rtlCol="0">
            <a:spAutoFit/>
          </a:bodyPr>
          <a:lstStyle/>
          <a:p>
            <a:pPr>
              <a:lnSpc>
                <a:spcPct val="100000"/>
              </a:lnSpc>
            </a:pPr>
            <a:r>
              <a:rPr lang="zh-CN" altLang="en-US" sz="8800">
                <a:solidFill>
                  <a:schemeClr val="tx1">
                    <a:lumMod val="65000"/>
                    <a:lumOff val="35000"/>
                  </a:schemeClr>
                </a:solidFill>
                <a:latin typeface="Noto Sans S Chinese Medium" panose="020B0600000000000000" charset="-122"/>
                <a:cs typeface="Noto Sans S Chinese Medium" panose="020B0600000000000000" charset="-122"/>
              </a:rPr>
              <a:t>叁</a:t>
            </a:r>
            <a:endParaRPr lang="zh-CN" altLang="en-US" sz="88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34" name="TextBox 46"/>
          <p:cNvSpPr txBox="1"/>
          <p:nvPr/>
        </p:nvSpPr>
        <p:spPr>
          <a:xfrm>
            <a:off x="2923540" y="3743325"/>
            <a:ext cx="5055235" cy="1869440"/>
          </a:xfrm>
          <a:prstGeom prst="rect">
            <a:avLst/>
          </a:prstGeom>
        </p:spPr>
        <p:txBody>
          <a:bodyPr vert="horz" wrap="square" lIns="0" tIns="0" rIns="0" bIns="0" anchor="t" anchorCtr="1">
            <a:noAutofit/>
          </a:bodyPr>
          <a:lstStyle/>
          <a:p>
            <a:pPr lvl="0" algn="l">
              <a:lnSpc>
                <a:spcPct val="120000"/>
              </a:lnSpc>
            </a:pPr>
            <a:r>
              <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pic>
        <p:nvPicPr>
          <p:cNvPr id="39" name="图片 38" descr="3"/>
          <p:cNvPicPr>
            <a:picLocks noChangeAspect="1"/>
          </p:cNvPicPr>
          <p:nvPr/>
        </p:nvPicPr>
        <p:blipFill>
          <a:blip r:embed="rId1"/>
          <a:stretch>
            <a:fillRect/>
          </a:stretch>
        </p:blipFill>
        <p:spPr>
          <a:xfrm>
            <a:off x="7668895" y="3400425"/>
            <a:ext cx="4324985" cy="345757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strVal val="#ppt_w*0.70"/>
                                          </p:val>
                                        </p:tav>
                                        <p:tav tm="100000">
                                          <p:val>
                                            <p:strVal val="#ppt_w"/>
                                          </p:val>
                                        </p:tav>
                                      </p:tavLst>
                                    </p:anim>
                                    <p:anim calcmode="lin" valueType="num">
                                      <p:cBhvr>
                                        <p:cTn id="14" dur="1000" fill="hold"/>
                                        <p:tgtEl>
                                          <p:spTgt spid="28"/>
                                        </p:tgtEl>
                                        <p:attrNameLst>
                                          <p:attrName>ppt_h</p:attrName>
                                        </p:attrNameLst>
                                      </p:cBhvr>
                                      <p:tavLst>
                                        <p:tav tm="0">
                                          <p:val>
                                            <p:strVal val="#ppt_h"/>
                                          </p:val>
                                        </p:tav>
                                        <p:tav tm="100000">
                                          <p:val>
                                            <p:strVal val="#ppt_h"/>
                                          </p:val>
                                        </p:tav>
                                      </p:tavLst>
                                    </p:anim>
                                    <p:animEffect transition="in" filter="fade">
                                      <p:cBhvr>
                                        <p:cTn id="15" dur="1000"/>
                                        <p:tgtEl>
                                          <p:spTgt spid="28"/>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1000" fill="hold"/>
                                        <p:tgtEl>
                                          <p:spTgt spid="34"/>
                                        </p:tgtEl>
                                        <p:attrNameLst>
                                          <p:attrName>ppt_w</p:attrName>
                                        </p:attrNameLst>
                                      </p:cBhvr>
                                      <p:tavLst>
                                        <p:tav tm="0">
                                          <p:val>
                                            <p:strVal val="#ppt_w*0.70"/>
                                          </p:val>
                                        </p:tav>
                                        <p:tav tm="100000">
                                          <p:val>
                                            <p:strVal val="#ppt_w"/>
                                          </p:val>
                                        </p:tav>
                                      </p:tavLst>
                                    </p:anim>
                                    <p:anim calcmode="lin" valueType="num">
                                      <p:cBhvr>
                                        <p:cTn id="19" dur="1000" fill="hold"/>
                                        <p:tgtEl>
                                          <p:spTgt spid="34"/>
                                        </p:tgtEl>
                                        <p:attrNameLst>
                                          <p:attrName>ppt_h</p:attrName>
                                        </p:attrNameLst>
                                      </p:cBhvr>
                                      <p:tavLst>
                                        <p:tav tm="0">
                                          <p:val>
                                            <p:strVal val="#ppt_h"/>
                                          </p:val>
                                        </p:tav>
                                        <p:tav tm="100000">
                                          <p:val>
                                            <p:strVal val="#ppt_h"/>
                                          </p:val>
                                        </p:tav>
                                      </p:tavLst>
                                    </p:anim>
                                    <p:animEffect transition="in" filter="fade">
                                      <p:cBhvr>
                                        <p:cTn id="20"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1" bldLvl="0" animBg="1"/>
      <p:bldP spid="28"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11" name="矩形 10"/>
          <p:cNvSpPr/>
          <p:nvPr/>
        </p:nvSpPr>
        <p:spPr>
          <a:xfrm>
            <a:off x="8750935" y="545465"/>
            <a:ext cx="1832610" cy="6478270"/>
          </a:xfrm>
          <a:prstGeom prst="rect">
            <a:avLst/>
          </a:prstGeom>
          <a:solidFill>
            <a:srgbClr val="E7E4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7" name="文本框 6"/>
          <p:cNvSpPr txBox="1"/>
          <p:nvPr/>
        </p:nvSpPr>
        <p:spPr>
          <a:xfrm>
            <a:off x="981710" y="1071245"/>
            <a:ext cx="1360170" cy="4523105"/>
          </a:xfrm>
          <a:prstGeom prst="rect">
            <a:avLst/>
          </a:prstGeom>
          <a:noFill/>
        </p:spPr>
        <p:txBody>
          <a:bodyPr wrap="square" rtlCol="0">
            <a:spAutoFit/>
          </a:bodyPr>
          <a:lstStyle/>
          <a:p>
            <a:pPr>
              <a:lnSpc>
                <a:spcPct val="120000"/>
              </a:lnSpc>
            </a:pPr>
            <a:r>
              <a:rPr lang="zh-CN" altLang="en-US" sz="8000">
                <a:solidFill>
                  <a:schemeClr val="tx1">
                    <a:lumMod val="75000"/>
                    <a:lumOff val="25000"/>
                  </a:schemeClr>
                </a:solidFill>
                <a:latin typeface="+mn-ea"/>
                <a:cs typeface="+mn-ea"/>
              </a:rPr>
              <a:t>抽 </a:t>
            </a:r>
            <a:endParaRPr lang="zh-CN" altLang="en-US" sz="8000">
              <a:solidFill>
                <a:schemeClr val="tx1">
                  <a:lumMod val="75000"/>
                  <a:lumOff val="25000"/>
                </a:schemeClr>
              </a:solidFill>
              <a:latin typeface="+mn-ea"/>
              <a:cs typeface="+mn-ea"/>
            </a:endParaRPr>
          </a:p>
          <a:p>
            <a:pPr>
              <a:lnSpc>
                <a:spcPct val="120000"/>
              </a:lnSpc>
            </a:pPr>
            <a:r>
              <a:rPr lang="zh-CN" altLang="en-US" sz="8000">
                <a:solidFill>
                  <a:schemeClr val="tx1">
                    <a:lumMod val="75000"/>
                    <a:lumOff val="25000"/>
                  </a:schemeClr>
                </a:solidFill>
                <a:latin typeface="+mn-ea"/>
                <a:cs typeface="+mn-ea"/>
              </a:rPr>
              <a:t>象</a:t>
            </a:r>
            <a:endParaRPr lang="zh-CN" altLang="en-US" sz="8000">
              <a:solidFill>
                <a:schemeClr val="tx1">
                  <a:lumMod val="75000"/>
                  <a:lumOff val="25000"/>
                </a:schemeClr>
              </a:solidFill>
              <a:latin typeface="+mn-ea"/>
              <a:cs typeface="+mn-ea"/>
            </a:endParaRPr>
          </a:p>
          <a:p>
            <a:pPr>
              <a:lnSpc>
                <a:spcPct val="120000"/>
              </a:lnSpc>
            </a:pPr>
            <a:r>
              <a:rPr lang="zh-CN" altLang="en-US" sz="8000">
                <a:solidFill>
                  <a:schemeClr val="tx1">
                    <a:lumMod val="75000"/>
                    <a:lumOff val="25000"/>
                  </a:schemeClr>
                </a:solidFill>
                <a:latin typeface="+mn-ea"/>
                <a:cs typeface="+mn-ea"/>
              </a:rPr>
              <a:t>风</a:t>
            </a:r>
            <a:endParaRPr lang="zh-CN" altLang="en-US" sz="8000">
              <a:solidFill>
                <a:schemeClr val="tx1">
                  <a:lumMod val="75000"/>
                  <a:lumOff val="25000"/>
                </a:schemeClr>
              </a:solidFill>
              <a:latin typeface="+mn-ea"/>
              <a:cs typeface="+mn-ea"/>
            </a:endParaRPr>
          </a:p>
        </p:txBody>
      </p:sp>
      <p:pic>
        <p:nvPicPr>
          <p:cNvPr id="4" name="图片 3" descr="5"/>
          <p:cNvPicPr>
            <a:picLocks noChangeAspect="1"/>
          </p:cNvPicPr>
          <p:nvPr/>
        </p:nvPicPr>
        <p:blipFill>
          <a:blip r:embed="rId1"/>
          <a:stretch>
            <a:fillRect/>
          </a:stretch>
        </p:blipFill>
        <p:spPr>
          <a:xfrm>
            <a:off x="2744470" y="2432685"/>
            <a:ext cx="2618105" cy="4590415"/>
          </a:xfrm>
          <a:prstGeom prst="rect">
            <a:avLst/>
          </a:prstGeom>
        </p:spPr>
      </p:pic>
      <p:grpSp>
        <p:nvGrpSpPr>
          <p:cNvPr id="33" name="组合 32"/>
          <p:cNvGrpSpPr/>
          <p:nvPr/>
        </p:nvGrpSpPr>
        <p:grpSpPr>
          <a:xfrm>
            <a:off x="5750560" y="4077335"/>
            <a:ext cx="1981200" cy="711835"/>
            <a:chOff x="2408" y="3190"/>
            <a:chExt cx="3120" cy="1121"/>
          </a:xfrm>
        </p:grpSpPr>
        <p:sp>
          <p:nvSpPr>
            <p:cNvPr id="1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3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grpSp>
        <p:nvGrpSpPr>
          <p:cNvPr id="40" name="组合 39"/>
          <p:cNvGrpSpPr/>
          <p:nvPr/>
        </p:nvGrpSpPr>
        <p:grpSpPr>
          <a:xfrm>
            <a:off x="5739130" y="2069465"/>
            <a:ext cx="1981200" cy="711835"/>
            <a:chOff x="2408" y="3190"/>
            <a:chExt cx="3120" cy="1121"/>
          </a:xfrm>
        </p:grpSpPr>
        <p:sp>
          <p:nvSpPr>
            <p:cNvPr id="51"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5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grpSp>
        <p:nvGrpSpPr>
          <p:cNvPr id="5" name="组合 4"/>
          <p:cNvGrpSpPr/>
          <p:nvPr/>
        </p:nvGrpSpPr>
        <p:grpSpPr>
          <a:xfrm>
            <a:off x="8722360" y="3365500"/>
            <a:ext cx="1981200" cy="711835"/>
            <a:chOff x="2408" y="3190"/>
            <a:chExt cx="3120" cy="1121"/>
          </a:xfrm>
        </p:grpSpPr>
        <p:sp>
          <p:nvSpPr>
            <p:cNvPr id="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2000" b="1" kern="9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1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pic>
        <p:nvPicPr>
          <p:cNvPr id="13" name="图片 12" descr="500808280"/>
          <p:cNvPicPr>
            <a:picLocks noChangeAspect="1"/>
          </p:cNvPicPr>
          <p:nvPr/>
        </p:nvPicPr>
        <p:blipFill>
          <a:blip r:embed="rId2"/>
          <a:srcRect l="79408" t="57883"/>
          <a:stretch>
            <a:fillRect/>
          </a:stretch>
        </p:blipFill>
        <p:spPr>
          <a:xfrm>
            <a:off x="8861425" y="829310"/>
            <a:ext cx="1612265" cy="2198370"/>
          </a:xfrm>
          <a:prstGeom prst="rect">
            <a:avLst/>
          </a:prstGeom>
        </p:spPr>
      </p:pic>
      <p:grpSp>
        <p:nvGrpSpPr>
          <p:cNvPr id="14" name="组合 13"/>
          <p:cNvGrpSpPr/>
          <p:nvPr/>
        </p:nvGrpSpPr>
        <p:grpSpPr>
          <a:xfrm>
            <a:off x="-874395" y="302895"/>
            <a:ext cx="4512310" cy="768350"/>
            <a:chOff x="-1377" y="477"/>
            <a:chExt cx="7106" cy="1210"/>
          </a:xfrm>
        </p:grpSpPr>
        <p:sp>
          <p:nvSpPr>
            <p:cNvPr id="15" name="文本框 14"/>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65000"/>
                      <a:lumOff val="35000"/>
                    </a:schemeClr>
                  </a:solidFill>
                  <a:latin typeface="Noto Sans S Chinese Medium" panose="020B0600000000000000" charset="-122"/>
                  <a:cs typeface="Noto Sans S Chinese Medium" panose="020B0600000000000000" charset="-122"/>
                </a:rPr>
                <a:t>叁</a:t>
              </a:r>
              <a:endParaRPr lang="zh-CN" altLang="en-US" sz="44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16" name="矩形 15"/>
            <p:cNvSpPr/>
            <p:nvPr/>
          </p:nvSpPr>
          <p:spPr>
            <a:xfrm>
              <a:off x="-1377" y="859"/>
              <a:ext cx="2923" cy="447"/>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
        <p:nvSpPr>
          <p:cNvPr id="2" name="文本框 1"/>
          <p:cNvSpPr txBox="1"/>
          <p:nvPr/>
        </p:nvSpPr>
        <p:spPr>
          <a:xfrm>
            <a:off x="10847070" y="639445"/>
            <a:ext cx="1731010" cy="4246245"/>
          </a:xfrm>
          <a:prstGeom prst="rect">
            <a:avLst/>
          </a:prstGeom>
          <a:noFill/>
        </p:spPr>
        <p:txBody>
          <a:bodyPr wrap="square" rtlCol="0">
            <a:spAutoFit/>
          </a:bodyPr>
          <a:lstStyle/>
          <a:p>
            <a:r>
              <a:rPr lang="zh-CN" altLang="en-US">
                <a:solidFill>
                  <a:srgbClr val="A3653C"/>
                </a:solidFill>
                <a:latin typeface="+mn-ea"/>
                <a:cs typeface="+mn-ea"/>
              </a:rPr>
              <a:t>你</a:t>
            </a:r>
            <a:endParaRPr lang="zh-CN" altLang="en-US">
              <a:solidFill>
                <a:srgbClr val="A3653C"/>
              </a:solidFill>
              <a:latin typeface="+mn-ea"/>
              <a:cs typeface="+mn-ea"/>
            </a:endParaRPr>
          </a:p>
          <a:p>
            <a:r>
              <a:rPr lang="zh-CN" altLang="en-US">
                <a:solidFill>
                  <a:srgbClr val="A3653C"/>
                </a:solidFill>
                <a:latin typeface="+mn-ea"/>
                <a:cs typeface="+mn-ea"/>
              </a:rPr>
              <a:t>应</a:t>
            </a:r>
            <a:endParaRPr lang="zh-CN" altLang="en-US">
              <a:solidFill>
                <a:srgbClr val="A3653C"/>
              </a:solidFill>
              <a:latin typeface="+mn-ea"/>
              <a:cs typeface="+mn-ea"/>
            </a:endParaRPr>
          </a:p>
          <a:p>
            <a:r>
              <a:rPr lang="zh-CN" altLang="en-US">
                <a:solidFill>
                  <a:srgbClr val="A3653C"/>
                </a:solidFill>
                <a:latin typeface="+mn-ea"/>
                <a:cs typeface="+mn-ea"/>
              </a:rPr>
              <a:t>该</a:t>
            </a:r>
            <a:endParaRPr lang="zh-CN" altLang="en-US">
              <a:solidFill>
                <a:srgbClr val="A3653C"/>
              </a:solidFill>
              <a:latin typeface="+mn-ea"/>
              <a:cs typeface="+mn-ea"/>
            </a:endParaRPr>
          </a:p>
          <a:p>
            <a:r>
              <a:rPr lang="zh-CN" altLang="en-US">
                <a:solidFill>
                  <a:srgbClr val="A3653C"/>
                </a:solidFill>
                <a:latin typeface="+mn-ea"/>
                <a:cs typeface="+mn-ea"/>
              </a:rPr>
              <a:t>是</a:t>
            </a:r>
            <a:endParaRPr lang="zh-CN" altLang="en-US">
              <a:solidFill>
                <a:srgbClr val="A3653C"/>
              </a:solidFill>
              <a:latin typeface="+mn-ea"/>
              <a:cs typeface="+mn-ea"/>
            </a:endParaRPr>
          </a:p>
          <a:p>
            <a:r>
              <a:rPr lang="zh-CN" altLang="en-US">
                <a:solidFill>
                  <a:srgbClr val="A3653C"/>
                </a:solidFill>
                <a:latin typeface="+mn-ea"/>
                <a:cs typeface="+mn-ea"/>
              </a:rPr>
              <a:t>一</a:t>
            </a:r>
            <a:endParaRPr lang="zh-CN" altLang="en-US">
              <a:solidFill>
                <a:srgbClr val="A3653C"/>
              </a:solidFill>
              <a:latin typeface="+mn-ea"/>
              <a:cs typeface="+mn-ea"/>
            </a:endParaRPr>
          </a:p>
          <a:p>
            <a:r>
              <a:rPr lang="zh-CN" altLang="en-US">
                <a:solidFill>
                  <a:srgbClr val="A3653C"/>
                </a:solidFill>
                <a:latin typeface="+mn-ea"/>
                <a:cs typeface="+mn-ea"/>
              </a:rPr>
              <a:t>场</a:t>
            </a:r>
            <a:endParaRPr lang="zh-CN" altLang="en-US">
              <a:solidFill>
                <a:srgbClr val="A3653C"/>
              </a:solidFill>
              <a:latin typeface="+mn-ea"/>
              <a:cs typeface="+mn-ea"/>
            </a:endParaRPr>
          </a:p>
          <a:p>
            <a:r>
              <a:rPr lang="zh-CN" altLang="en-US">
                <a:solidFill>
                  <a:srgbClr val="A3653C"/>
                </a:solidFill>
                <a:latin typeface="+mn-ea"/>
                <a:cs typeface="+mn-ea"/>
              </a:rPr>
              <a:t>梦</a:t>
            </a:r>
            <a:endParaRPr lang="zh-CN" altLang="en-US">
              <a:solidFill>
                <a:srgbClr val="A3653C"/>
              </a:solidFill>
              <a:latin typeface="+mn-ea"/>
              <a:cs typeface="+mn-ea"/>
            </a:endParaRPr>
          </a:p>
          <a:p>
            <a:r>
              <a:rPr lang="zh-CN" altLang="en-US">
                <a:solidFill>
                  <a:srgbClr val="A3653C"/>
                </a:solidFill>
                <a:latin typeface="+mn-ea"/>
                <a:cs typeface="+mn-ea"/>
              </a:rPr>
              <a:t>,</a:t>
            </a:r>
            <a:endParaRPr lang="zh-CN" altLang="en-US">
              <a:solidFill>
                <a:srgbClr val="A3653C"/>
              </a:solidFill>
              <a:latin typeface="+mn-ea"/>
              <a:cs typeface="+mn-ea"/>
            </a:endParaRPr>
          </a:p>
          <a:p>
            <a:r>
              <a:rPr lang="zh-CN" altLang="en-US">
                <a:solidFill>
                  <a:srgbClr val="A3653C"/>
                </a:solidFill>
                <a:latin typeface="+mn-ea"/>
                <a:cs typeface="+mn-ea"/>
              </a:rPr>
              <a:t>我</a:t>
            </a:r>
            <a:endParaRPr lang="zh-CN" altLang="en-US">
              <a:solidFill>
                <a:srgbClr val="A3653C"/>
              </a:solidFill>
              <a:latin typeface="+mn-ea"/>
              <a:cs typeface="+mn-ea"/>
            </a:endParaRPr>
          </a:p>
          <a:p>
            <a:r>
              <a:rPr lang="zh-CN" altLang="en-US">
                <a:solidFill>
                  <a:srgbClr val="A3653C"/>
                </a:solidFill>
                <a:latin typeface="+mn-ea"/>
                <a:cs typeface="+mn-ea"/>
              </a:rPr>
              <a:t>应</a:t>
            </a:r>
            <a:endParaRPr lang="zh-CN" altLang="en-US">
              <a:solidFill>
                <a:srgbClr val="A3653C"/>
              </a:solidFill>
              <a:latin typeface="+mn-ea"/>
              <a:cs typeface="+mn-ea"/>
            </a:endParaRPr>
          </a:p>
          <a:p>
            <a:r>
              <a:rPr lang="zh-CN" altLang="en-US">
                <a:solidFill>
                  <a:srgbClr val="A3653C"/>
                </a:solidFill>
                <a:latin typeface="+mn-ea"/>
                <a:cs typeface="+mn-ea"/>
              </a:rPr>
              <a:t>该</a:t>
            </a:r>
            <a:endParaRPr lang="zh-CN" altLang="en-US">
              <a:solidFill>
                <a:srgbClr val="A3653C"/>
              </a:solidFill>
              <a:latin typeface="+mn-ea"/>
              <a:cs typeface="+mn-ea"/>
            </a:endParaRPr>
          </a:p>
          <a:p>
            <a:r>
              <a:rPr lang="zh-CN" altLang="en-US">
                <a:solidFill>
                  <a:srgbClr val="A3653C"/>
                </a:solidFill>
                <a:latin typeface="+mn-ea"/>
                <a:cs typeface="+mn-ea"/>
              </a:rPr>
              <a:t>是</a:t>
            </a:r>
            <a:endParaRPr lang="zh-CN" altLang="en-US">
              <a:solidFill>
                <a:srgbClr val="A3653C"/>
              </a:solidFill>
              <a:latin typeface="+mn-ea"/>
              <a:cs typeface="+mn-ea"/>
            </a:endParaRPr>
          </a:p>
          <a:p>
            <a:r>
              <a:rPr lang="zh-CN" altLang="en-US">
                <a:solidFill>
                  <a:srgbClr val="A3653C"/>
                </a:solidFill>
                <a:latin typeface="+mn-ea"/>
                <a:cs typeface="+mn-ea"/>
              </a:rPr>
              <a:t>一</a:t>
            </a:r>
            <a:endParaRPr lang="zh-CN" altLang="en-US">
              <a:solidFill>
                <a:srgbClr val="A3653C"/>
              </a:solidFill>
              <a:latin typeface="+mn-ea"/>
              <a:cs typeface="+mn-ea"/>
            </a:endParaRPr>
          </a:p>
          <a:p>
            <a:r>
              <a:rPr lang="zh-CN" altLang="en-US">
                <a:solidFill>
                  <a:srgbClr val="A3653C"/>
                </a:solidFill>
                <a:latin typeface="+mn-ea"/>
                <a:cs typeface="+mn-ea"/>
              </a:rPr>
              <a:t>阵</a:t>
            </a:r>
            <a:endParaRPr lang="zh-CN" altLang="en-US">
              <a:solidFill>
                <a:srgbClr val="A3653C"/>
              </a:solidFill>
              <a:latin typeface="+mn-ea"/>
              <a:cs typeface="+mn-ea"/>
            </a:endParaRPr>
          </a:p>
          <a:p>
            <a:r>
              <a:rPr lang="zh-CN" altLang="en-US">
                <a:solidFill>
                  <a:srgbClr val="A3653C"/>
                </a:solidFill>
                <a:latin typeface="+mn-ea"/>
                <a:cs typeface="+mn-ea"/>
              </a:rPr>
              <a:t>风。</a:t>
            </a:r>
            <a:endParaRPr lang="zh-CN" altLang="en-US">
              <a:solidFill>
                <a:srgbClr val="A3653C"/>
              </a:solidFill>
              <a:latin typeface="+mn-ea"/>
              <a:cs typeface="+mn-ea"/>
            </a:endParaRPr>
          </a:p>
        </p:txBody>
      </p:sp>
      <p:sp>
        <p:nvSpPr>
          <p:cNvPr id="6" name="矩形 5"/>
          <p:cNvSpPr/>
          <p:nvPr/>
        </p:nvSpPr>
        <p:spPr>
          <a:xfrm>
            <a:off x="8862060" y="828675"/>
            <a:ext cx="1611630" cy="2199005"/>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 presetClass="entr" presetSubtype="1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heckerboard(across)">
                                      <p:cBhvr>
                                        <p:cTn id="19" dur="500"/>
                                        <p:tgtEl>
                                          <p:spTgt spid="4"/>
                                        </p:tgtEl>
                                      </p:cBhvr>
                                    </p:animEffect>
                                  </p:childTnLst>
                                </p:cTn>
                              </p:par>
                            </p:childTnLst>
                          </p:cTn>
                        </p:par>
                        <p:par>
                          <p:cTn id="20" fill="hold">
                            <p:stCondLst>
                              <p:cond delay="2500"/>
                            </p:stCondLst>
                            <p:childTnLst>
                              <p:par>
                                <p:cTn id="21" presetID="5" presetClass="entr" presetSubtype="10"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checkerboard(across)">
                                      <p:cBhvr>
                                        <p:cTn id="23" dur="500"/>
                                        <p:tgtEl>
                                          <p:spTgt spid="33"/>
                                        </p:tgtEl>
                                      </p:cBhvr>
                                    </p:animEffect>
                                  </p:childTnLst>
                                </p:cTn>
                              </p:par>
                            </p:childTnLst>
                          </p:cTn>
                        </p:par>
                        <p:par>
                          <p:cTn id="24" fill="hold">
                            <p:stCondLst>
                              <p:cond delay="3000"/>
                            </p:stCondLst>
                            <p:childTnLst>
                              <p:par>
                                <p:cTn id="25" presetID="5" presetClass="entr" presetSubtype="1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checkerboard(across)">
                                      <p:cBhvr>
                                        <p:cTn id="27" dur="500"/>
                                        <p:tgtEl>
                                          <p:spTgt spid="40"/>
                                        </p:tgtEl>
                                      </p:cBhvr>
                                    </p:animEffect>
                                  </p:childTnLst>
                                </p:cTn>
                              </p:par>
                            </p:childTnLst>
                          </p:cTn>
                        </p:par>
                        <p:par>
                          <p:cTn id="28" fill="hold">
                            <p:stCondLst>
                              <p:cond delay="3500"/>
                            </p:stCondLst>
                            <p:childTnLst>
                              <p:par>
                                <p:cTn id="29" presetID="5" presetClass="entr" presetSubtype="1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heckerboard(across)">
                                      <p:cBhvr>
                                        <p:cTn id="31" dur="500"/>
                                        <p:tgtEl>
                                          <p:spTgt spid="5"/>
                                        </p:tgtEl>
                                      </p:cBhvr>
                                    </p:animEffect>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anim calcmode="lin" valueType="num">
                                      <p:cBhvr>
                                        <p:cTn id="46" dur="1000" fill="hold"/>
                                        <p:tgtEl>
                                          <p:spTgt spid="6"/>
                                        </p:tgtEl>
                                        <p:attrNameLst>
                                          <p:attrName>ppt_x</p:attrName>
                                        </p:attrNameLst>
                                      </p:cBhvr>
                                      <p:tavLst>
                                        <p:tav tm="0">
                                          <p:val>
                                            <p:strVal val="#ppt_x"/>
                                          </p:val>
                                        </p:tav>
                                        <p:tav tm="100000">
                                          <p:val>
                                            <p:strVal val="#ppt_x"/>
                                          </p:val>
                                        </p:tav>
                                      </p:tavLst>
                                    </p:anim>
                                    <p:anim calcmode="lin" valueType="num">
                                      <p:cBhvr>
                                        <p:cTn id="47" dur="1000" fill="hold"/>
                                        <p:tgtEl>
                                          <p:spTgt spid="6"/>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1000"/>
                                        <p:tgtEl>
                                          <p:spTgt spid="2"/>
                                        </p:tgtEl>
                                      </p:cBhvr>
                                    </p:animEffect>
                                    <p:anim calcmode="lin" valueType="num">
                                      <p:cBhvr>
                                        <p:cTn id="52" dur="1000" fill="hold"/>
                                        <p:tgtEl>
                                          <p:spTgt spid="2"/>
                                        </p:tgtEl>
                                        <p:attrNameLst>
                                          <p:attrName>ppt_x</p:attrName>
                                        </p:attrNameLst>
                                      </p:cBhvr>
                                      <p:tavLst>
                                        <p:tav tm="0">
                                          <p:val>
                                            <p:strVal val="#ppt_x"/>
                                          </p:val>
                                        </p:tav>
                                        <p:tav tm="100000">
                                          <p:val>
                                            <p:strVal val="#ppt_x"/>
                                          </p:val>
                                        </p:tav>
                                      </p:tavLst>
                                    </p:anim>
                                    <p:anim calcmode="lin" valueType="num">
                                      <p:cBhvr>
                                        <p:cTn id="5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7" grpId="0"/>
      <p:bldP spid="2" grpId="0"/>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19" name="组合 18"/>
          <p:cNvGrpSpPr/>
          <p:nvPr/>
        </p:nvGrpSpPr>
        <p:grpSpPr>
          <a:xfrm>
            <a:off x="732662" y="2462899"/>
            <a:ext cx="1224000" cy="1224000"/>
            <a:chOff x="991737" y="2398129"/>
            <a:chExt cx="1224000" cy="1224000"/>
          </a:xfrm>
        </p:grpSpPr>
        <p:sp>
          <p:nvSpPr>
            <p:cNvPr id="20" name="椭圆 19"/>
            <p:cNvSpPr/>
            <p:nvPr/>
          </p:nvSpPr>
          <p:spPr>
            <a:xfrm>
              <a:off x="991737" y="2398129"/>
              <a:ext cx="1224000" cy="1224000"/>
            </a:xfrm>
            <a:prstGeom prst="ellipse">
              <a:avLst/>
            </a:prstGeom>
            <a:solidFill>
              <a:srgbClr val="A3653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1" name="Freeform 88"/>
            <p:cNvSpPr>
              <a:spLocks noEditPoints="1"/>
            </p:cNvSpPr>
            <p:nvPr/>
          </p:nvSpPr>
          <p:spPr bwMode="auto">
            <a:xfrm>
              <a:off x="1472768" y="2848997"/>
              <a:ext cx="261938" cy="322263"/>
            </a:xfrm>
            <a:custGeom>
              <a:avLst/>
              <a:gdLst>
                <a:gd name="T0" fmla="*/ 58 w 828"/>
                <a:gd name="T1" fmla="*/ 7 h 1017"/>
                <a:gd name="T2" fmla="*/ 12 w 828"/>
                <a:gd name="T3" fmla="*/ 49 h 1017"/>
                <a:gd name="T4" fmla="*/ 0 w 828"/>
                <a:gd name="T5" fmla="*/ 921 h 1017"/>
                <a:gd name="T6" fmla="*/ 22 w 828"/>
                <a:gd name="T7" fmla="*/ 982 h 1017"/>
                <a:gd name="T8" fmla="*/ 76 w 828"/>
                <a:gd name="T9" fmla="*/ 1015 h 1017"/>
                <a:gd name="T10" fmla="*/ 760 w 828"/>
                <a:gd name="T11" fmla="*/ 1012 h 1017"/>
                <a:gd name="T12" fmla="*/ 810 w 828"/>
                <a:gd name="T13" fmla="*/ 975 h 1017"/>
                <a:gd name="T14" fmla="*/ 828 w 828"/>
                <a:gd name="T15" fmla="*/ 95 h 1017"/>
                <a:gd name="T16" fmla="*/ 810 w 828"/>
                <a:gd name="T17" fmla="*/ 41 h 1017"/>
                <a:gd name="T18" fmla="*/ 760 w 828"/>
                <a:gd name="T19" fmla="*/ 4 h 1017"/>
                <a:gd name="T20" fmla="*/ 763 w 828"/>
                <a:gd name="T21" fmla="*/ 928 h 1017"/>
                <a:gd name="T22" fmla="*/ 732 w 828"/>
                <a:gd name="T23" fmla="*/ 953 h 1017"/>
                <a:gd name="T24" fmla="*/ 69 w 828"/>
                <a:gd name="T25" fmla="*/ 939 h 1017"/>
                <a:gd name="T26" fmla="*/ 87 w 828"/>
                <a:gd name="T27" fmla="*/ 285 h 1017"/>
                <a:gd name="T28" fmla="*/ 763 w 828"/>
                <a:gd name="T29" fmla="*/ 921 h 1017"/>
                <a:gd name="T30" fmla="*/ 749 w 828"/>
                <a:gd name="T31" fmla="*/ 216 h 1017"/>
                <a:gd name="T32" fmla="*/ 83 w 828"/>
                <a:gd name="T33" fmla="*/ 220 h 1017"/>
                <a:gd name="T34" fmla="*/ 64 w 828"/>
                <a:gd name="T35" fmla="*/ 95 h 1017"/>
                <a:gd name="T36" fmla="*/ 83 w 828"/>
                <a:gd name="T37" fmla="*/ 65 h 1017"/>
                <a:gd name="T38" fmla="*/ 749 w 828"/>
                <a:gd name="T39" fmla="*/ 68 h 1017"/>
                <a:gd name="T40" fmla="*/ 191 w 828"/>
                <a:gd name="T41" fmla="*/ 508 h 1017"/>
                <a:gd name="T42" fmla="*/ 232 w 828"/>
                <a:gd name="T43" fmla="*/ 563 h 1017"/>
                <a:gd name="T44" fmla="*/ 267 w 828"/>
                <a:gd name="T45" fmla="*/ 569 h 1017"/>
                <a:gd name="T46" fmla="*/ 287 w 828"/>
                <a:gd name="T47" fmla="*/ 508 h 1017"/>
                <a:gd name="T48" fmla="*/ 345 w 828"/>
                <a:gd name="T49" fmla="*/ 494 h 1017"/>
                <a:gd name="T50" fmla="*/ 345 w 828"/>
                <a:gd name="T51" fmla="*/ 459 h 1017"/>
                <a:gd name="T52" fmla="*/ 287 w 828"/>
                <a:gd name="T53" fmla="*/ 413 h 1017"/>
                <a:gd name="T54" fmla="*/ 267 w 828"/>
                <a:gd name="T55" fmla="*/ 384 h 1017"/>
                <a:gd name="T56" fmla="*/ 232 w 828"/>
                <a:gd name="T57" fmla="*/ 390 h 1017"/>
                <a:gd name="T58" fmla="*/ 191 w 828"/>
                <a:gd name="T59" fmla="*/ 445 h 1017"/>
                <a:gd name="T60" fmla="*/ 160 w 828"/>
                <a:gd name="T61" fmla="*/ 470 h 1017"/>
                <a:gd name="T62" fmla="*/ 173 w 828"/>
                <a:gd name="T63" fmla="*/ 503 h 1017"/>
                <a:gd name="T64" fmla="*/ 509 w 828"/>
                <a:gd name="T65" fmla="*/ 445 h 1017"/>
                <a:gd name="T66" fmla="*/ 478 w 828"/>
                <a:gd name="T67" fmla="*/ 470 h 1017"/>
                <a:gd name="T68" fmla="*/ 492 w 828"/>
                <a:gd name="T69" fmla="*/ 503 h 1017"/>
                <a:gd name="T70" fmla="*/ 648 w 828"/>
                <a:gd name="T71" fmla="*/ 506 h 1017"/>
                <a:gd name="T72" fmla="*/ 668 w 828"/>
                <a:gd name="T73" fmla="*/ 476 h 1017"/>
                <a:gd name="T74" fmla="*/ 643 w 828"/>
                <a:gd name="T75" fmla="*/ 445 h 1017"/>
                <a:gd name="T76" fmla="*/ 497 w 828"/>
                <a:gd name="T77" fmla="*/ 670 h 1017"/>
                <a:gd name="T78" fmla="*/ 478 w 828"/>
                <a:gd name="T79" fmla="*/ 699 h 1017"/>
                <a:gd name="T80" fmla="*/ 502 w 828"/>
                <a:gd name="T81" fmla="*/ 730 h 1017"/>
                <a:gd name="T82" fmla="*/ 659 w 828"/>
                <a:gd name="T83" fmla="*/ 722 h 1017"/>
                <a:gd name="T84" fmla="*/ 666 w 828"/>
                <a:gd name="T85" fmla="*/ 686 h 1017"/>
                <a:gd name="T86" fmla="*/ 637 w 828"/>
                <a:gd name="T87" fmla="*/ 667 h 1017"/>
                <a:gd name="T88" fmla="*/ 486 w 828"/>
                <a:gd name="T89" fmla="*/ 803 h 1017"/>
                <a:gd name="T90" fmla="*/ 480 w 828"/>
                <a:gd name="T91" fmla="*/ 839 h 1017"/>
                <a:gd name="T92" fmla="*/ 637 w 828"/>
                <a:gd name="T93" fmla="*/ 858 h 1017"/>
                <a:gd name="T94" fmla="*/ 666 w 828"/>
                <a:gd name="T95" fmla="*/ 839 h 1017"/>
                <a:gd name="T96" fmla="*/ 659 w 828"/>
                <a:gd name="T97" fmla="*/ 803 h 1017"/>
                <a:gd name="T98" fmla="*/ 340 w 828"/>
                <a:gd name="T99" fmla="*/ 677 h 1017"/>
                <a:gd name="T100" fmla="*/ 301 w 828"/>
                <a:gd name="T101" fmla="*/ 672 h 1017"/>
                <a:gd name="T102" fmla="*/ 197 w 828"/>
                <a:gd name="T103" fmla="*/ 668 h 1017"/>
                <a:gd name="T104" fmla="*/ 164 w 828"/>
                <a:gd name="T105" fmla="*/ 682 h 1017"/>
                <a:gd name="T106" fmla="*/ 169 w 828"/>
                <a:gd name="T107" fmla="*/ 722 h 1017"/>
                <a:gd name="T108" fmla="*/ 159 w 828"/>
                <a:gd name="T109" fmla="*/ 826 h 1017"/>
                <a:gd name="T110" fmla="*/ 179 w 828"/>
                <a:gd name="T111" fmla="*/ 856 h 1017"/>
                <a:gd name="T112" fmla="*/ 214 w 828"/>
                <a:gd name="T113" fmla="*/ 848 h 1017"/>
                <a:gd name="T114" fmla="*/ 318 w 828"/>
                <a:gd name="T115" fmla="*/ 858 h 1017"/>
                <a:gd name="T116" fmla="*/ 345 w 828"/>
                <a:gd name="T117" fmla="*/ 844 h 1017"/>
                <a:gd name="T118" fmla="*/ 340 w 828"/>
                <a:gd name="T119" fmla="*/ 803 h 1017"/>
                <a:gd name="T120" fmla="*/ 350 w 828"/>
                <a:gd name="T121" fmla="*/ 699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28" h="1017">
                  <a:moveTo>
                    <a:pt x="732" y="0"/>
                  </a:moveTo>
                  <a:lnTo>
                    <a:pt x="96" y="0"/>
                  </a:lnTo>
                  <a:lnTo>
                    <a:pt x="96" y="0"/>
                  </a:lnTo>
                  <a:lnTo>
                    <a:pt x="86" y="0"/>
                  </a:lnTo>
                  <a:lnTo>
                    <a:pt x="76" y="2"/>
                  </a:lnTo>
                  <a:lnTo>
                    <a:pt x="67" y="4"/>
                  </a:lnTo>
                  <a:lnTo>
                    <a:pt x="58" y="7"/>
                  </a:lnTo>
                  <a:lnTo>
                    <a:pt x="50" y="10"/>
                  </a:lnTo>
                  <a:lnTo>
                    <a:pt x="42" y="16"/>
                  </a:lnTo>
                  <a:lnTo>
                    <a:pt x="35" y="21"/>
                  </a:lnTo>
                  <a:lnTo>
                    <a:pt x="28" y="27"/>
                  </a:lnTo>
                  <a:lnTo>
                    <a:pt x="22" y="34"/>
                  </a:lnTo>
                  <a:lnTo>
                    <a:pt x="16" y="41"/>
                  </a:lnTo>
                  <a:lnTo>
                    <a:pt x="12" y="49"/>
                  </a:lnTo>
                  <a:lnTo>
                    <a:pt x="8" y="58"/>
                  </a:lnTo>
                  <a:lnTo>
                    <a:pt x="5" y="66"/>
                  </a:lnTo>
                  <a:lnTo>
                    <a:pt x="2" y="76"/>
                  </a:lnTo>
                  <a:lnTo>
                    <a:pt x="0" y="85"/>
                  </a:lnTo>
                  <a:lnTo>
                    <a:pt x="0" y="95"/>
                  </a:lnTo>
                  <a:lnTo>
                    <a:pt x="0" y="921"/>
                  </a:lnTo>
                  <a:lnTo>
                    <a:pt x="0" y="921"/>
                  </a:lnTo>
                  <a:lnTo>
                    <a:pt x="0" y="931"/>
                  </a:lnTo>
                  <a:lnTo>
                    <a:pt x="2" y="941"/>
                  </a:lnTo>
                  <a:lnTo>
                    <a:pt x="5" y="950"/>
                  </a:lnTo>
                  <a:lnTo>
                    <a:pt x="8" y="959"/>
                  </a:lnTo>
                  <a:lnTo>
                    <a:pt x="12" y="967"/>
                  </a:lnTo>
                  <a:lnTo>
                    <a:pt x="16" y="975"/>
                  </a:lnTo>
                  <a:lnTo>
                    <a:pt x="22" y="982"/>
                  </a:lnTo>
                  <a:lnTo>
                    <a:pt x="28" y="989"/>
                  </a:lnTo>
                  <a:lnTo>
                    <a:pt x="35" y="995"/>
                  </a:lnTo>
                  <a:lnTo>
                    <a:pt x="42" y="1001"/>
                  </a:lnTo>
                  <a:lnTo>
                    <a:pt x="50" y="1006"/>
                  </a:lnTo>
                  <a:lnTo>
                    <a:pt x="58" y="1009"/>
                  </a:lnTo>
                  <a:lnTo>
                    <a:pt x="67" y="1012"/>
                  </a:lnTo>
                  <a:lnTo>
                    <a:pt x="76" y="1015"/>
                  </a:lnTo>
                  <a:lnTo>
                    <a:pt x="86" y="1017"/>
                  </a:lnTo>
                  <a:lnTo>
                    <a:pt x="96" y="1017"/>
                  </a:lnTo>
                  <a:lnTo>
                    <a:pt x="732" y="1017"/>
                  </a:lnTo>
                  <a:lnTo>
                    <a:pt x="732" y="1017"/>
                  </a:lnTo>
                  <a:lnTo>
                    <a:pt x="742" y="1017"/>
                  </a:lnTo>
                  <a:lnTo>
                    <a:pt x="751" y="1015"/>
                  </a:lnTo>
                  <a:lnTo>
                    <a:pt x="760" y="1012"/>
                  </a:lnTo>
                  <a:lnTo>
                    <a:pt x="769" y="1009"/>
                  </a:lnTo>
                  <a:lnTo>
                    <a:pt x="777" y="1006"/>
                  </a:lnTo>
                  <a:lnTo>
                    <a:pt x="785" y="1001"/>
                  </a:lnTo>
                  <a:lnTo>
                    <a:pt x="792" y="995"/>
                  </a:lnTo>
                  <a:lnTo>
                    <a:pt x="800" y="989"/>
                  </a:lnTo>
                  <a:lnTo>
                    <a:pt x="805" y="982"/>
                  </a:lnTo>
                  <a:lnTo>
                    <a:pt x="810" y="975"/>
                  </a:lnTo>
                  <a:lnTo>
                    <a:pt x="816" y="967"/>
                  </a:lnTo>
                  <a:lnTo>
                    <a:pt x="820" y="959"/>
                  </a:lnTo>
                  <a:lnTo>
                    <a:pt x="823" y="950"/>
                  </a:lnTo>
                  <a:lnTo>
                    <a:pt x="825" y="941"/>
                  </a:lnTo>
                  <a:lnTo>
                    <a:pt x="826" y="931"/>
                  </a:lnTo>
                  <a:lnTo>
                    <a:pt x="828" y="921"/>
                  </a:lnTo>
                  <a:lnTo>
                    <a:pt x="828" y="95"/>
                  </a:lnTo>
                  <a:lnTo>
                    <a:pt x="828" y="95"/>
                  </a:lnTo>
                  <a:lnTo>
                    <a:pt x="826" y="85"/>
                  </a:lnTo>
                  <a:lnTo>
                    <a:pt x="825" y="76"/>
                  </a:lnTo>
                  <a:lnTo>
                    <a:pt x="823" y="66"/>
                  </a:lnTo>
                  <a:lnTo>
                    <a:pt x="820" y="58"/>
                  </a:lnTo>
                  <a:lnTo>
                    <a:pt x="816" y="49"/>
                  </a:lnTo>
                  <a:lnTo>
                    <a:pt x="810" y="41"/>
                  </a:lnTo>
                  <a:lnTo>
                    <a:pt x="805" y="34"/>
                  </a:lnTo>
                  <a:lnTo>
                    <a:pt x="800" y="27"/>
                  </a:lnTo>
                  <a:lnTo>
                    <a:pt x="792" y="21"/>
                  </a:lnTo>
                  <a:lnTo>
                    <a:pt x="785" y="16"/>
                  </a:lnTo>
                  <a:lnTo>
                    <a:pt x="777" y="10"/>
                  </a:lnTo>
                  <a:lnTo>
                    <a:pt x="769" y="7"/>
                  </a:lnTo>
                  <a:lnTo>
                    <a:pt x="760" y="4"/>
                  </a:lnTo>
                  <a:lnTo>
                    <a:pt x="751" y="2"/>
                  </a:lnTo>
                  <a:lnTo>
                    <a:pt x="742" y="0"/>
                  </a:lnTo>
                  <a:lnTo>
                    <a:pt x="732" y="0"/>
                  </a:lnTo>
                  <a:lnTo>
                    <a:pt x="732" y="0"/>
                  </a:lnTo>
                  <a:close/>
                  <a:moveTo>
                    <a:pt x="763" y="921"/>
                  </a:moveTo>
                  <a:lnTo>
                    <a:pt x="763" y="921"/>
                  </a:lnTo>
                  <a:lnTo>
                    <a:pt x="763" y="928"/>
                  </a:lnTo>
                  <a:lnTo>
                    <a:pt x="761" y="934"/>
                  </a:lnTo>
                  <a:lnTo>
                    <a:pt x="758" y="939"/>
                  </a:lnTo>
                  <a:lnTo>
                    <a:pt x="755" y="944"/>
                  </a:lnTo>
                  <a:lnTo>
                    <a:pt x="749" y="948"/>
                  </a:lnTo>
                  <a:lnTo>
                    <a:pt x="744" y="951"/>
                  </a:lnTo>
                  <a:lnTo>
                    <a:pt x="738" y="952"/>
                  </a:lnTo>
                  <a:lnTo>
                    <a:pt x="732" y="953"/>
                  </a:lnTo>
                  <a:lnTo>
                    <a:pt x="96" y="953"/>
                  </a:lnTo>
                  <a:lnTo>
                    <a:pt x="96" y="953"/>
                  </a:lnTo>
                  <a:lnTo>
                    <a:pt x="89" y="952"/>
                  </a:lnTo>
                  <a:lnTo>
                    <a:pt x="83" y="951"/>
                  </a:lnTo>
                  <a:lnTo>
                    <a:pt x="78" y="948"/>
                  </a:lnTo>
                  <a:lnTo>
                    <a:pt x="73" y="944"/>
                  </a:lnTo>
                  <a:lnTo>
                    <a:pt x="69" y="939"/>
                  </a:lnTo>
                  <a:lnTo>
                    <a:pt x="66" y="934"/>
                  </a:lnTo>
                  <a:lnTo>
                    <a:pt x="65" y="928"/>
                  </a:lnTo>
                  <a:lnTo>
                    <a:pt x="64" y="921"/>
                  </a:lnTo>
                  <a:lnTo>
                    <a:pt x="64" y="280"/>
                  </a:lnTo>
                  <a:lnTo>
                    <a:pt x="64" y="280"/>
                  </a:lnTo>
                  <a:lnTo>
                    <a:pt x="80" y="284"/>
                  </a:lnTo>
                  <a:lnTo>
                    <a:pt x="87" y="285"/>
                  </a:lnTo>
                  <a:lnTo>
                    <a:pt x="96" y="286"/>
                  </a:lnTo>
                  <a:lnTo>
                    <a:pt x="732" y="286"/>
                  </a:lnTo>
                  <a:lnTo>
                    <a:pt x="732" y="286"/>
                  </a:lnTo>
                  <a:lnTo>
                    <a:pt x="740" y="285"/>
                  </a:lnTo>
                  <a:lnTo>
                    <a:pt x="748" y="284"/>
                  </a:lnTo>
                  <a:lnTo>
                    <a:pt x="763" y="280"/>
                  </a:lnTo>
                  <a:lnTo>
                    <a:pt x="763" y="921"/>
                  </a:lnTo>
                  <a:close/>
                  <a:moveTo>
                    <a:pt x="763" y="191"/>
                  </a:moveTo>
                  <a:lnTo>
                    <a:pt x="763" y="191"/>
                  </a:lnTo>
                  <a:lnTo>
                    <a:pt x="763" y="197"/>
                  </a:lnTo>
                  <a:lnTo>
                    <a:pt x="761" y="202"/>
                  </a:lnTo>
                  <a:lnTo>
                    <a:pt x="758" y="208"/>
                  </a:lnTo>
                  <a:lnTo>
                    <a:pt x="755" y="213"/>
                  </a:lnTo>
                  <a:lnTo>
                    <a:pt x="749" y="216"/>
                  </a:lnTo>
                  <a:lnTo>
                    <a:pt x="744" y="220"/>
                  </a:lnTo>
                  <a:lnTo>
                    <a:pt x="738" y="222"/>
                  </a:lnTo>
                  <a:lnTo>
                    <a:pt x="732" y="222"/>
                  </a:lnTo>
                  <a:lnTo>
                    <a:pt x="96" y="222"/>
                  </a:lnTo>
                  <a:lnTo>
                    <a:pt x="96" y="222"/>
                  </a:lnTo>
                  <a:lnTo>
                    <a:pt x="89" y="222"/>
                  </a:lnTo>
                  <a:lnTo>
                    <a:pt x="83" y="220"/>
                  </a:lnTo>
                  <a:lnTo>
                    <a:pt x="78" y="216"/>
                  </a:lnTo>
                  <a:lnTo>
                    <a:pt x="73" y="213"/>
                  </a:lnTo>
                  <a:lnTo>
                    <a:pt x="69" y="208"/>
                  </a:lnTo>
                  <a:lnTo>
                    <a:pt x="66" y="202"/>
                  </a:lnTo>
                  <a:lnTo>
                    <a:pt x="65" y="197"/>
                  </a:lnTo>
                  <a:lnTo>
                    <a:pt x="64" y="191"/>
                  </a:lnTo>
                  <a:lnTo>
                    <a:pt x="64" y="95"/>
                  </a:lnTo>
                  <a:lnTo>
                    <a:pt x="64" y="95"/>
                  </a:lnTo>
                  <a:lnTo>
                    <a:pt x="65" y="89"/>
                  </a:lnTo>
                  <a:lnTo>
                    <a:pt x="66" y="82"/>
                  </a:lnTo>
                  <a:lnTo>
                    <a:pt x="69" y="77"/>
                  </a:lnTo>
                  <a:lnTo>
                    <a:pt x="73" y="73"/>
                  </a:lnTo>
                  <a:lnTo>
                    <a:pt x="78" y="68"/>
                  </a:lnTo>
                  <a:lnTo>
                    <a:pt x="83" y="65"/>
                  </a:lnTo>
                  <a:lnTo>
                    <a:pt x="89" y="64"/>
                  </a:lnTo>
                  <a:lnTo>
                    <a:pt x="96" y="63"/>
                  </a:lnTo>
                  <a:lnTo>
                    <a:pt x="732" y="63"/>
                  </a:lnTo>
                  <a:lnTo>
                    <a:pt x="732" y="63"/>
                  </a:lnTo>
                  <a:lnTo>
                    <a:pt x="738" y="64"/>
                  </a:lnTo>
                  <a:lnTo>
                    <a:pt x="744" y="65"/>
                  </a:lnTo>
                  <a:lnTo>
                    <a:pt x="749" y="68"/>
                  </a:lnTo>
                  <a:lnTo>
                    <a:pt x="755" y="73"/>
                  </a:lnTo>
                  <a:lnTo>
                    <a:pt x="758" y="77"/>
                  </a:lnTo>
                  <a:lnTo>
                    <a:pt x="761" y="82"/>
                  </a:lnTo>
                  <a:lnTo>
                    <a:pt x="763" y="89"/>
                  </a:lnTo>
                  <a:lnTo>
                    <a:pt x="763" y="95"/>
                  </a:lnTo>
                  <a:lnTo>
                    <a:pt x="763" y="191"/>
                  </a:lnTo>
                  <a:close/>
                  <a:moveTo>
                    <a:pt x="191" y="508"/>
                  </a:moveTo>
                  <a:lnTo>
                    <a:pt x="222" y="508"/>
                  </a:lnTo>
                  <a:lnTo>
                    <a:pt x="222" y="540"/>
                  </a:lnTo>
                  <a:lnTo>
                    <a:pt x="222" y="540"/>
                  </a:lnTo>
                  <a:lnTo>
                    <a:pt x="223" y="547"/>
                  </a:lnTo>
                  <a:lnTo>
                    <a:pt x="226" y="552"/>
                  </a:lnTo>
                  <a:lnTo>
                    <a:pt x="228" y="557"/>
                  </a:lnTo>
                  <a:lnTo>
                    <a:pt x="232" y="563"/>
                  </a:lnTo>
                  <a:lnTo>
                    <a:pt x="236" y="566"/>
                  </a:lnTo>
                  <a:lnTo>
                    <a:pt x="242" y="569"/>
                  </a:lnTo>
                  <a:lnTo>
                    <a:pt x="248" y="571"/>
                  </a:lnTo>
                  <a:lnTo>
                    <a:pt x="255" y="571"/>
                  </a:lnTo>
                  <a:lnTo>
                    <a:pt x="255" y="571"/>
                  </a:lnTo>
                  <a:lnTo>
                    <a:pt x="261" y="571"/>
                  </a:lnTo>
                  <a:lnTo>
                    <a:pt x="267" y="569"/>
                  </a:lnTo>
                  <a:lnTo>
                    <a:pt x="273" y="566"/>
                  </a:lnTo>
                  <a:lnTo>
                    <a:pt x="277" y="563"/>
                  </a:lnTo>
                  <a:lnTo>
                    <a:pt x="281" y="557"/>
                  </a:lnTo>
                  <a:lnTo>
                    <a:pt x="284" y="552"/>
                  </a:lnTo>
                  <a:lnTo>
                    <a:pt x="286" y="547"/>
                  </a:lnTo>
                  <a:lnTo>
                    <a:pt x="287" y="540"/>
                  </a:lnTo>
                  <a:lnTo>
                    <a:pt x="287" y="508"/>
                  </a:lnTo>
                  <a:lnTo>
                    <a:pt x="318" y="508"/>
                  </a:lnTo>
                  <a:lnTo>
                    <a:pt x="318" y="508"/>
                  </a:lnTo>
                  <a:lnTo>
                    <a:pt x="324" y="507"/>
                  </a:lnTo>
                  <a:lnTo>
                    <a:pt x="331" y="506"/>
                  </a:lnTo>
                  <a:lnTo>
                    <a:pt x="336" y="503"/>
                  </a:lnTo>
                  <a:lnTo>
                    <a:pt x="340" y="498"/>
                  </a:lnTo>
                  <a:lnTo>
                    <a:pt x="345" y="494"/>
                  </a:lnTo>
                  <a:lnTo>
                    <a:pt x="348" y="489"/>
                  </a:lnTo>
                  <a:lnTo>
                    <a:pt x="349" y="482"/>
                  </a:lnTo>
                  <a:lnTo>
                    <a:pt x="350" y="476"/>
                  </a:lnTo>
                  <a:lnTo>
                    <a:pt x="350" y="476"/>
                  </a:lnTo>
                  <a:lnTo>
                    <a:pt x="349" y="470"/>
                  </a:lnTo>
                  <a:lnTo>
                    <a:pt x="348" y="464"/>
                  </a:lnTo>
                  <a:lnTo>
                    <a:pt x="345" y="459"/>
                  </a:lnTo>
                  <a:lnTo>
                    <a:pt x="340" y="453"/>
                  </a:lnTo>
                  <a:lnTo>
                    <a:pt x="336" y="450"/>
                  </a:lnTo>
                  <a:lnTo>
                    <a:pt x="331" y="447"/>
                  </a:lnTo>
                  <a:lnTo>
                    <a:pt x="324" y="445"/>
                  </a:lnTo>
                  <a:lnTo>
                    <a:pt x="318" y="445"/>
                  </a:lnTo>
                  <a:lnTo>
                    <a:pt x="287" y="445"/>
                  </a:lnTo>
                  <a:lnTo>
                    <a:pt x="287" y="413"/>
                  </a:lnTo>
                  <a:lnTo>
                    <a:pt x="287" y="413"/>
                  </a:lnTo>
                  <a:lnTo>
                    <a:pt x="286" y="406"/>
                  </a:lnTo>
                  <a:lnTo>
                    <a:pt x="284" y="401"/>
                  </a:lnTo>
                  <a:lnTo>
                    <a:pt x="281" y="395"/>
                  </a:lnTo>
                  <a:lnTo>
                    <a:pt x="277" y="390"/>
                  </a:lnTo>
                  <a:lnTo>
                    <a:pt x="273" y="387"/>
                  </a:lnTo>
                  <a:lnTo>
                    <a:pt x="267" y="384"/>
                  </a:lnTo>
                  <a:lnTo>
                    <a:pt x="261" y="382"/>
                  </a:lnTo>
                  <a:lnTo>
                    <a:pt x="255" y="380"/>
                  </a:lnTo>
                  <a:lnTo>
                    <a:pt x="255" y="380"/>
                  </a:lnTo>
                  <a:lnTo>
                    <a:pt x="248" y="382"/>
                  </a:lnTo>
                  <a:lnTo>
                    <a:pt x="242" y="384"/>
                  </a:lnTo>
                  <a:lnTo>
                    <a:pt x="236" y="387"/>
                  </a:lnTo>
                  <a:lnTo>
                    <a:pt x="232" y="390"/>
                  </a:lnTo>
                  <a:lnTo>
                    <a:pt x="228" y="395"/>
                  </a:lnTo>
                  <a:lnTo>
                    <a:pt x="226" y="401"/>
                  </a:lnTo>
                  <a:lnTo>
                    <a:pt x="223" y="406"/>
                  </a:lnTo>
                  <a:lnTo>
                    <a:pt x="222" y="413"/>
                  </a:lnTo>
                  <a:lnTo>
                    <a:pt x="222" y="445"/>
                  </a:lnTo>
                  <a:lnTo>
                    <a:pt x="191" y="445"/>
                  </a:lnTo>
                  <a:lnTo>
                    <a:pt x="191" y="445"/>
                  </a:lnTo>
                  <a:lnTo>
                    <a:pt x="185" y="445"/>
                  </a:lnTo>
                  <a:lnTo>
                    <a:pt x="178" y="447"/>
                  </a:lnTo>
                  <a:lnTo>
                    <a:pt x="173" y="450"/>
                  </a:lnTo>
                  <a:lnTo>
                    <a:pt x="169" y="453"/>
                  </a:lnTo>
                  <a:lnTo>
                    <a:pt x="164" y="459"/>
                  </a:lnTo>
                  <a:lnTo>
                    <a:pt x="161" y="464"/>
                  </a:lnTo>
                  <a:lnTo>
                    <a:pt x="160" y="470"/>
                  </a:lnTo>
                  <a:lnTo>
                    <a:pt x="159" y="476"/>
                  </a:lnTo>
                  <a:lnTo>
                    <a:pt x="159" y="476"/>
                  </a:lnTo>
                  <a:lnTo>
                    <a:pt x="160" y="482"/>
                  </a:lnTo>
                  <a:lnTo>
                    <a:pt x="161" y="489"/>
                  </a:lnTo>
                  <a:lnTo>
                    <a:pt x="164" y="494"/>
                  </a:lnTo>
                  <a:lnTo>
                    <a:pt x="169" y="498"/>
                  </a:lnTo>
                  <a:lnTo>
                    <a:pt x="173" y="503"/>
                  </a:lnTo>
                  <a:lnTo>
                    <a:pt x="178" y="506"/>
                  </a:lnTo>
                  <a:lnTo>
                    <a:pt x="185" y="507"/>
                  </a:lnTo>
                  <a:lnTo>
                    <a:pt x="191" y="508"/>
                  </a:lnTo>
                  <a:lnTo>
                    <a:pt x="191" y="508"/>
                  </a:lnTo>
                  <a:close/>
                  <a:moveTo>
                    <a:pt x="637" y="445"/>
                  </a:moveTo>
                  <a:lnTo>
                    <a:pt x="509" y="445"/>
                  </a:lnTo>
                  <a:lnTo>
                    <a:pt x="509" y="445"/>
                  </a:lnTo>
                  <a:lnTo>
                    <a:pt x="502" y="445"/>
                  </a:lnTo>
                  <a:lnTo>
                    <a:pt x="497" y="447"/>
                  </a:lnTo>
                  <a:lnTo>
                    <a:pt x="492" y="450"/>
                  </a:lnTo>
                  <a:lnTo>
                    <a:pt x="486" y="453"/>
                  </a:lnTo>
                  <a:lnTo>
                    <a:pt x="483" y="459"/>
                  </a:lnTo>
                  <a:lnTo>
                    <a:pt x="480" y="464"/>
                  </a:lnTo>
                  <a:lnTo>
                    <a:pt x="478" y="470"/>
                  </a:lnTo>
                  <a:lnTo>
                    <a:pt x="478" y="476"/>
                  </a:lnTo>
                  <a:lnTo>
                    <a:pt x="478" y="476"/>
                  </a:lnTo>
                  <a:lnTo>
                    <a:pt x="478" y="482"/>
                  </a:lnTo>
                  <a:lnTo>
                    <a:pt x="480" y="489"/>
                  </a:lnTo>
                  <a:lnTo>
                    <a:pt x="483" y="494"/>
                  </a:lnTo>
                  <a:lnTo>
                    <a:pt x="486" y="498"/>
                  </a:lnTo>
                  <a:lnTo>
                    <a:pt x="492" y="503"/>
                  </a:lnTo>
                  <a:lnTo>
                    <a:pt x="497" y="506"/>
                  </a:lnTo>
                  <a:lnTo>
                    <a:pt x="502" y="507"/>
                  </a:lnTo>
                  <a:lnTo>
                    <a:pt x="509" y="508"/>
                  </a:lnTo>
                  <a:lnTo>
                    <a:pt x="637" y="508"/>
                  </a:lnTo>
                  <a:lnTo>
                    <a:pt x="637" y="508"/>
                  </a:lnTo>
                  <a:lnTo>
                    <a:pt x="643" y="507"/>
                  </a:lnTo>
                  <a:lnTo>
                    <a:pt x="648" y="506"/>
                  </a:lnTo>
                  <a:lnTo>
                    <a:pt x="654" y="503"/>
                  </a:lnTo>
                  <a:lnTo>
                    <a:pt x="659" y="498"/>
                  </a:lnTo>
                  <a:lnTo>
                    <a:pt x="662" y="494"/>
                  </a:lnTo>
                  <a:lnTo>
                    <a:pt x="666" y="489"/>
                  </a:lnTo>
                  <a:lnTo>
                    <a:pt x="668" y="482"/>
                  </a:lnTo>
                  <a:lnTo>
                    <a:pt x="668" y="476"/>
                  </a:lnTo>
                  <a:lnTo>
                    <a:pt x="668" y="476"/>
                  </a:lnTo>
                  <a:lnTo>
                    <a:pt x="668" y="470"/>
                  </a:lnTo>
                  <a:lnTo>
                    <a:pt x="666" y="464"/>
                  </a:lnTo>
                  <a:lnTo>
                    <a:pt x="662" y="459"/>
                  </a:lnTo>
                  <a:lnTo>
                    <a:pt x="659" y="453"/>
                  </a:lnTo>
                  <a:lnTo>
                    <a:pt x="654" y="450"/>
                  </a:lnTo>
                  <a:lnTo>
                    <a:pt x="648" y="447"/>
                  </a:lnTo>
                  <a:lnTo>
                    <a:pt x="643" y="445"/>
                  </a:lnTo>
                  <a:lnTo>
                    <a:pt x="637" y="445"/>
                  </a:lnTo>
                  <a:lnTo>
                    <a:pt x="637" y="445"/>
                  </a:lnTo>
                  <a:close/>
                  <a:moveTo>
                    <a:pt x="637" y="667"/>
                  </a:moveTo>
                  <a:lnTo>
                    <a:pt x="509" y="667"/>
                  </a:lnTo>
                  <a:lnTo>
                    <a:pt x="509" y="667"/>
                  </a:lnTo>
                  <a:lnTo>
                    <a:pt x="502" y="668"/>
                  </a:lnTo>
                  <a:lnTo>
                    <a:pt x="497" y="670"/>
                  </a:lnTo>
                  <a:lnTo>
                    <a:pt x="492" y="672"/>
                  </a:lnTo>
                  <a:lnTo>
                    <a:pt x="486" y="677"/>
                  </a:lnTo>
                  <a:lnTo>
                    <a:pt x="483" y="681"/>
                  </a:lnTo>
                  <a:lnTo>
                    <a:pt x="480" y="686"/>
                  </a:lnTo>
                  <a:lnTo>
                    <a:pt x="478" y="693"/>
                  </a:lnTo>
                  <a:lnTo>
                    <a:pt x="478" y="699"/>
                  </a:lnTo>
                  <a:lnTo>
                    <a:pt x="478" y="699"/>
                  </a:lnTo>
                  <a:lnTo>
                    <a:pt x="478" y="706"/>
                  </a:lnTo>
                  <a:lnTo>
                    <a:pt x="480" y="711"/>
                  </a:lnTo>
                  <a:lnTo>
                    <a:pt x="483" y="716"/>
                  </a:lnTo>
                  <a:lnTo>
                    <a:pt x="486" y="722"/>
                  </a:lnTo>
                  <a:lnTo>
                    <a:pt x="492" y="725"/>
                  </a:lnTo>
                  <a:lnTo>
                    <a:pt x="497" y="728"/>
                  </a:lnTo>
                  <a:lnTo>
                    <a:pt x="502" y="730"/>
                  </a:lnTo>
                  <a:lnTo>
                    <a:pt x="509" y="731"/>
                  </a:lnTo>
                  <a:lnTo>
                    <a:pt x="637" y="731"/>
                  </a:lnTo>
                  <a:lnTo>
                    <a:pt x="637" y="731"/>
                  </a:lnTo>
                  <a:lnTo>
                    <a:pt x="643" y="730"/>
                  </a:lnTo>
                  <a:lnTo>
                    <a:pt x="648" y="728"/>
                  </a:lnTo>
                  <a:lnTo>
                    <a:pt x="654" y="725"/>
                  </a:lnTo>
                  <a:lnTo>
                    <a:pt x="659" y="722"/>
                  </a:lnTo>
                  <a:lnTo>
                    <a:pt x="662" y="716"/>
                  </a:lnTo>
                  <a:lnTo>
                    <a:pt x="666" y="711"/>
                  </a:lnTo>
                  <a:lnTo>
                    <a:pt x="668" y="706"/>
                  </a:lnTo>
                  <a:lnTo>
                    <a:pt x="668" y="699"/>
                  </a:lnTo>
                  <a:lnTo>
                    <a:pt x="668" y="699"/>
                  </a:lnTo>
                  <a:lnTo>
                    <a:pt x="668" y="693"/>
                  </a:lnTo>
                  <a:lnTo>
                    <a:pt x="666" y="686"/>
                  </a:lnTo>
                  <a:lnTo>
                    <a:pt x="662" y="681"/>
                  </a:lnTo>
                  <a:lnTo>
                    <a:pt x="659" y="677"/>
                  </a:lnTo>
                  <a:lnTo>
                    <a:pt x="654" y="672"/>
                  </a:lnTo>
                  <a:lnTo>
                    <a:pt x="648" y="670"/>
                  </a:lnTo>
                  <a:lnTo>
                    <a:pt x="643" y="668"/>
                  </a:lnTo>
                  <a:lnTo>
                    <a:pt x="637" y="667"/>
                  </a:lnTo>
                  <a:lnTo>
                    <a:pt x="637" y="667"/>
                  </a:lnTo>
                  <a:close/>
                  <a:moveTo>
                    <a:pt x="637" y="795"/>
                  </a:moveTo>
                  <a:lnTo>
                    <a:pt x="509" y="795"/>
                  </a:lnTo>
                  <a:lnTo>
                    <a:pt x="509" y="795"/>
                  </a:lnTo>
                  <a:lnTo>
                    <a:pt x="502" y="795"/>
                  </a:lnTo>
                  <a:lnTo>
                    <a:pt x="497" y="797"/>
                  </a:lnTo>
                  <a:lnTo>
                    <a:pt x="492" y="800"/>
                  </a:lnTo>
                  <a:lnTo>
                    <a:pt x="486" y="803"/>
                  </a:lnTo>
                  <a:lnTo>
                    <a:pt x="483" y="809"/>
                  </a:lnTo>
                  <a:lnTo>
                    <a:pt x="480" y="814"/>
                  </a:lnTo>
                  <a:lnTo>
                    <a:pt x="478" y="819"/>
                  </a:lnTo>
                  <a:lnTo>
                    <a:pt x="478" y="826"/>
                  </a:lnTo>
                  <a:lnTo>
                    <a:pt x="478" y="826"/>
                  </a:lnTo>
                  <a:lnTo>
                    <a:pt x="478" y="832"/>
                  </a:lnTo>
                  <a:lnTo>
                    <a:pt x="480" y="839"/>
                  </a:lnTo>
                  <a:lnTo>
                    <a:pt x="483" y="844"/>
                  </a:lnTo>
                  <a:lnTo>
                    <a:pt x="486" y="848"/>
                  </a:lnTo>
                  <a:lnTo>
                    <a:pt x="492" y="853"/>
                  </a:lnTo>
                  <a:lnTo>
                    <a:pt x="497" y="856"/>
                  </a:lnTo>
                  <a:lnTo>
                    <a:pt x="502" y="857"/>
                  </a:lnTo>
                  <a:lnTo>
                    <a:pt x="509" y="858"/>
                  </a:lnTo>
                  <a:lnTo>
                    <a:pt x="637" y="858"/>
                  </a:lnTo>
                  <a:lnTo>
                    <a:pt x="637" y="858"/>
                  </a:lnTo>
                  <a:lnTo>
                    <a:pt x="643" y="857"/>
                  </a:lnTo>
                  <a:lnTo>
                    <a:pt x="648" y="856"/>
                  </a:lnTo>
                  <a:lnTo>
                    <a:pt x="654" y="853"/>
                  </a:lnTo>
                  <a:lnTo>
                    <a:pt x="659" y="848"/>
                  </a:lnTo>
                  <a:lnTo>
                    <a:pt x="662" y="844"/>
                  </a:lnTo>
                  <a:lnTo>
                    <a:pt x="666" y="839"/>
                  </a:lnTo>
                  <a:lnTo>
                    <a:pt x="668" y="832"/>
                  </a:lnTo>
                  <a:lnTo>
                    <a:pt x="668" y="826"/>
                  </a:lnTo>
                  <a:lnTo>
                    <a:pt x="668" y="826"/>
                  </a:lnTo>
                  <a:lnTo>
                    <a:pt x="668" y="819"/>
                  </a:lnTo>
                  <a:lnTo>
                    <a:pt x="666" y="814"/>
                  </a:lnTo>
                  <a:lnTo>
                    <a:pt x="662" y="809"/>
                  </a:lnTo>
                  <a:lnTo>
                    <a:pt x="659" y="803"/>
                  </a:lnTo>
                  <a:lnTo>
                    <a:pt x="654" y="800"/>
                  </a:lnTo>
                  <a:lnTo>
                    <a:pt x="648" y="797"/>
                  </a:lnTo>
                  <a:lnTo>
                    <a:pt x="643" y="795"/>
                  </a:lnTo>
                  <a:lnTo>
                    <a:pt x="637" y="795"/>
                  </a:lnTo>
                  <a:lnTo>
                    <a:pt x="637" y="795"/>
                  </a:lnTo>
                  <a:close/>
                  <a:moveTo>
                    <a:pt x="340" y="677"/>
                  </a:moveTo>
                  <a:lnTo>
                    <a:pt x="340" y="677"/>
                  </a:lnTo>
                  <a:lnTo>
                    <a:pt x="336" y="672"/>
                  </a:lnTo>
                  <a:lnTo>
                    <a:pt x="330" y="669"/>
                  </a:lnTo>
                  <a:lnTo>
                    <a:pt x="324" y="668"/>
                  </a:lnTo>
                  <a:lnTo>
                    <a:pt x="318" y="667"/>
                  </a:lnTo>
                  <a:lnTo>
                    <a:pt x="313" y="668"/>
                  </a:lnTo>
                  <a:lnTo>
                    <a:pt x="306" y="669"/>
                  </a:lnTo>
                  <a:lnTo>
                    <a:pt x="301" y="672"/>
                  </a:lnTo>
                  <a:lnTo>
                    <a:pt x="295" y="677"/>
                  </a:lnTo>
                  <a:lnTo>
                    <a:pt x="255" y="717"/>
                  </a:lnTo>
                  <a:lnTo>
                    <a:pt x="214" y="677"/>
                  </a:lnTo>
                  <a:lnTo>
                    <a:pt x="214" y="677"/>
                  </a:lnTo>
                  <a:lnTo>
                    <a:pt x="208" y="672"/>
                  </a:lnTo>
                  <a:lnTo>
                    <a:pt x="203" y="669"/>
                  </a:lnTo>
                  <a:lnTo>
                    <a:pt x="197" y="668"/>
                  </a:lnTo>
                  <a:lnTo>
                    <a:pt x="191" y="667"/>
                  </a:lnTo>
                  <a:lnTo>
                    <a:pt x="185" y="668"/>
                  </a:lnTo>
                  <a:lnTo>
                    <a:pt x="179" y="669"/>
                  </a:lnTo>
                  <a:lnTo>
                    <a:pt x="173" y="672"/>
                  </a:lnTo>
                  <a:lnTo>
                    <a:pt x="169" y="677"/>
                  </a:lnTo>
                  <a:lnTo>
                    <a:pt x="169" y="677"/>
                  </a:lnTo>
                  <a:lnTo>
                    <a:pt x="164" y="682"/>
                  </a:lnTo>
                  <a:lnTo>
                    <a:pt x="161" y="687"/>
                  </a:lnTo>
                  <a:lnTo>
                    <a:pt x="160" y="693"/>
                  </a:lnTo>
                  <a:lnTo>
                    <a:pt x="159" y="699"/>
                  </a:lnTo>
                  <a:lnTo>
                    <a:pt x="160" y="706"/>
                  </a:lnTo>
                  <a:lnTo>
                    <a:pt x="161" y="711"/>
                  </a:lnTo>
                  <a:lnTo>
                    <a:pt x="164" y="716"/>
                  </a:lnTo>
                  <a:lnTo>
                    <a:pt x="169" y="722"/>
                  </a:lnTo>
                  <a:lnTo>
                    <a:pt x="210" y="762"/>
                  </a:lnTo>
                  <a:lnTo>
                    <a:pt x="169" y="803"/>
                  </a:lnTo>
                  <a:lnTo>
                    <a:pt x="169" y="803"/>
                  </a:lnTo>
                  <a:lnTo>
                    <a:pt x="164" y="809"/>
                  </a:lnTo>
                  <a:lnTo>
                    <a:pt x="161" y="814"/>
                  </a:lnTo>
                  <a:lnTo>
                    <a:pt x="160" y="820"/>
                  </a:lnTo>
                  <a:lnTo>
                    <a:pt x="159" y="826"/>
                  </a:lnTo>
                  <a:lnTo>
                    <a:pt x="160" y="832"/>
                  </a:lnTo>
                  <a:lnTo>
                    <a:pt x="161" y="839"/>
                  </a:lnTo>
                  <a:lnTo>
                    <a:pt x="164" y="844"/>
                  </a:lnTo>
                  <a:lnTo>
                    <a:pt x="169" y="848"/>
                  </a:lnTo>
                  <a:lnTo>
                    <a:pt x="169" y="848"/>
                  </a:lnTo>
                  <a:lnTo>
                    <a:pt x="173" y="853"/>
                  </a:lnTo>
                  <a:lnTo>
                    <a:pt x="179" y="856"/>
                  </a:lnTo>
                  <a:lnTo>
                    <a:pt x="185" y="858"/>
                  </a:lnTo>
                  <a:lnTo>
                    <a:pt x="191" y="858"/>
                  </a:lnTo>
                  <a:lnTo>
                    <a:pt x="191" y="858"/>
                  </a:lnTo>
                  <a:lnTo>
                    <a:pt x="197" y="858"/>
                  </a:lnTo>
                  <a:lnTo>
                    <a:pt x="203" y="856"/>
                  </a:lnTo>
                  <a:lnTo>
                    <a:pt x="208" y="853"/>
                  </a:lnTo>
                  <a:lnTo>
                    <a:pt x="214" y="848"/>
                  </a:lnTo>
                  <a:lnTo>
                    <a:pt x="255" y="807"/>
                  </a:lnTo>
                  <a:lnTo>
                    <a:pt x="295" y="848"/>
                  </a:lnTo>
                  <a:lnTo>
                    <a:pt x="295" y="848"/>
                  </a:lnTo>
                  <a:lnTo>
                    <a:pt x="301" y="853"/>
                  </a:lnTo>
                  <a:lnTo>
                    <a:pt x="306" y="856"/>
                  </a:lnTo>
                  <a:lnTo>
                    <a:pt x="313" y="858"/>
                  </a:lnTo>
                  <a:lnTo>
                    <a:pt x="318" y="858"/>
                  </a:lnTo>
                  <a:lnTo>
                    <a:pt x="318" y="858"/>
                  </a:lnTo>
                  <a:lnTo>
                    <a:pt x="324" y="858"/>
                  </a:lnTo>
                  <a:lnTo>
                    <a:pt x="330" y="856"/>
                  </a:lnTo>
                  <a:lnTo>
                    <a:pt x="336" y="853"/>
                  </a:lnTo>
                  <a:lnTo>
                    <a:pt x="340" y="848"/>
                  </a:lnTo>
                  <a:lnTo>
                    <a:pt x="340" y="848"/>
                  </a:lnTo>
                  <a:lnTo>
                    <a:pt x="345" y="844"/>
                  </a:lnTo>
                  <a:lnTo>
                    <a:pt x="348" y="839"/>
                  </a:lnTo>
                  <a:lnTo>
                    <a:pt x="349" y="832"/>
                  </a:lnTo>
                  <a:lnTo>
                    <a:pt x="350" y="826"/>
                  </a:lnTo>
                  <a:lnTo>
                    <a:pt x="349" y="820"/>
                  </a:lnTo>
                  <a:lnTo>
                    <a:pt x="348" y="814"/>
                  </a:lnTo>
                  <a:lnTo>
                    <a:pt x="345" y="809"/>
                  </a:lnTo>
                  <a:lnTo>
                    <a:pt x="340" y="803"/>
                  </a:lnTo>
                  <a:lnTo>
                    <a:pt x="300" y="762"/>
                  </a:lnTo>
                  <a:lnTo>
                    <a:pt x="340" y="722"/>
                  </a:lnTo>
                  <a:lnTo>
                    <a:pt x="340" y="722"/>
                  </a:lnTo>
                  <a:lnTo>
                    <a:pt x="345" y="716"/>
                  </a:lnTo>
                  <a:lnTo>
                    <a:pt x="348" y="711"/>
                  </a:lnTo>
                  <a:lnTo>
                    <a:pt x="349" y="706"/>
                  </a:lnTo>
                  <a:lnTo>
                    <a:pt x="350" y="699"/>
                  </a:lnTo>
                  <a:lnTo>
                    <a:pt x="349" y="693"/>
                  </a:lnTo>
                  <a:lnTo>
                    <a:pt x="348" y="687"/>
                  </a:lnTo>
                  <a:lnTo>
                    <a:pt x="345" y="682"/>
                  </a:lnTo>
                  <a:lnTo>
                    <a:pt x="340" y="677"/>
                  </a:lnTo>
                  <a:lnTo>
                    <a:pt x="340" y="67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grpSp>
        <p:nvGrpSpPr>
          <p:cNvPr id="22" name="组合 21"/>
          <p:cNvGrpSpPr/>
          <p:nvPr/>
        </p:nvGrpSpPr>
        <p:grpSpPr>
          <a:xfrm>
            <a:off x="3068080" y="2462899"/>
            <a:ext cx="1224000" cy="1224000"/>
            <a:chOff x="3490295" y="2398129"/>
            <a:chExt cx="1224000" cy="1224000"/>
          </a:xfrm>
        </p:grpSpPr>
        <p:sp>
          <p:nvSpPr>
            <p:cNvPr id="4" name="椭圆 3"/>
            <p:cNvSpPr/>
            <p:nvPr/>
          </p:nvSpPr>
          <p:spPr>
            <a:xfrm>
              <a:off x="3490295" y="2398129"/>
              <a:ext cx="1224000" cy="1224000"/>
            </a:xfrm>
            <a:prstGeom prst="ellipse">
              <a:avLst/>
            </a:prstGeom>
            <a:solidFill>
              <a:srgbClr val="61695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5" name="Freeform 49"/>
            <p:cNvSpPr>
              <a:spLocks noEditPoints="1"/>
            </p:cNvSpPr>
            <p:nvPr/>
          </p:nvSpPr>
          <p:spPr bwMode="auto">
            <a:xfrm>
              <a:off x="3937374" y="2847410"/>
              <a:ext cx="323850" cy="323850"/>
            </a:xfrm>
            <a:custGeom>
              <a:avLst/>
              <a:gdLst>
                <a:gd name="T0" fmla="*/ 992 w 1017"/>
                <a:gd name="T1" fmla="*/ 1 h 1018"/>
                <a:gd name="T2" fmla="*/ 808 w 1017"/>
                <a:gd name="T3" fmla="*/ 193 h 1018"/>
                <a:gd name="T4" fmla="*/ 732 w 1017"/>
                <a:gd name="T5" fmla="*/ 277 h 1018"/>
                <a:gd name="T6" fmla="*/ 563 w 1017"/>
                <a:gd name="T7" fmla="*/ 447 h 1018"/>
                <a:gd name="T8" fmla="*/ 480 w 1017"/>
                <a:gd name="T9" fmla="*/ 519 h 1018"/>
                <a:gd name="T10" fmla="*/ 222 w 1017"/>
                <a:gd name="T11" fmla="*/ 604 h 1018"/>
                <a:gd name="T12" fmla="*/ 131 w 1017"/>
                <a:gd name="T13" fmla="*/ 672 h 1018"/>
                <a:gd name="T14" fmla="*/ 0 w 1017"/>
                <a:gd name="T15" fmla="*/ 986 h 1018"/>
                <a:gd name="T16" fmla="*/ 46 w 1017"/>
                <a:gd name="T17" fmla="*/ 1014 h 1018"/>
                <a:gd name="T18" fmla="*/ 275 w 1017"/>
                <a:gd name="T19" fmla="*/ 780 h 1018"/>
                <a:gd name="T20" fmla="*/ 505 w 1017"/>
                <a:gd name="T21" fmla="*/ 608 h 1018"/>
                <a:gd name="T22" fmla="*/ 618 w 1017"/>
                <a:gd name="T23" fmla="*/ 625 h 1018"/>
                <a:gd name="T24" fmla="*/ 668 w 1017"/>
                <a:gd name="T25" fmla="*/ 534 h 1018"/>
                <a:gd name="T26" fmla="*/ 864 w 1017"/>
                <a:gd name="T27" fmla="*/ 375 h 1018"/>
                <a:gd name="T28" fmla="*/ 922 w 1017"/>
                <a:gd name="T29" fmla="*/ 287 h 1018"/>
                <a:gd name="T30" fmla="*/ 211 w 1017"/>
                <a:gd name="T31" fmla="*/ 730 h 1018"/>
                <a:gd name="T32" fmla="*/ 211 w 1017"/>
                <a:gd name="T33" fmla="*/ 671 h 1018"/>
                <a:gd name="T34" fmla="*/ 253 w 1017"/>
                <a:gd name="T35" fmla="*/ 706 h 1018"/>
                <a:gd name="T36" fmla="*/ 555 w 1017"/>
                <a:gd name="T37" fmla="*/ 568 h 1018"/>
                <a:gd name="T38" fmla="*/ 566 w 1017"/>
                <a:gd name="T39" fmla="*/ 510 h 1018"/>
                <a:gd name="T40" fmla="*/ 602 w 1017"/>
                <a:gd name="T41" fmla="*/ 554 h 1018"/>
                <a:gd name="T42" fmla="*/ 804 w 1017"/>
                <a:gd name="T43" fmla="*/ 309 h 1018"/>
                <a:gd name="T44" fmla="*/ 826 w 1017"/>
                <a:gd name="T45" fmla="*/ 255 h 1018"/>
                <a:gd name="T46" fmla="*/ 853 w 1017"/>
                <a:gd name="T47" fmla="*/ 304 h 1018"/>
                <a:gd name="T48" fmla="*/ 164 w 1017"/>
                <a:gd name="T49" fmla="*/ 968 h 1018"/>
                <a:gd name="T50" fmla="*/ 191 w 1017"/>
                <a:gd name="T51" fmla="*/ 1018 h 1018"/>
                <a:gd name="T52" fmla="*/ 214 w 1017"/>
                <a:gd name="T53" fmla="*/ 964 h 1018"/>
                <a:gd name="T54" fmla="*/ 321 w 1017"/>
                <a:gd name="T55" fmla="*/ 973 h 1018"/>
                <a:gd name="T56" fmla="*/ 356 w 1017"/>
                <a:gd name="T57" fmla="*/ 1017 h 1018"/>
                <a:gd name="T58" fmla="*/ 367 w 1017"/>
                <a:gd name="T59" fmla="*/ 959 h 1018"/>
                <a:gd name="T60" fmla="*/ 478 w 1017"/>
                <a:gd name="T61" fmla="*/ 980 h 1018"/>
                <a:gd name="T62" fmla="*/ 522 w 1017"/>
                <a:gd name="T63" fmla="*/ 1015 h 1018"/>
                <a:gd name="T64" fmla="*/ 522 w 1017"/>
                <a:gd name="T65" fmla="*/ 957 h 1018"/>
                <a:gd name="T66" fmla="*/ 637 w 1017"/>
                <a:gd name="T67" fmla="*/ 986 h 1018"/>
                <a:gd name="T68" fmla="*/ 686 w 1017"/>
                <a:gd name="T69" fmla="*/ 1013 h 1018"/>
                <a:gd name="T70" fmla="*/ 674 w 1017"/>
                <a:gd name="T71" fmla="*/ 955 h 1018"/>
                <a:gd name="T72" fmla="*/ 795 w 1017"/>
                <a:gd name="T73" fmla="*/ 986 h 1018"/>
                <a:gd name="T74" fmla="*/ 849 w 1017"/>
                <a:gd name="T75" fmla="*/ 1009 h 1018"/>
                <a:gd name="T76" fmla="*/ 826 w 1017"/>
                <a:gd name="T77" fmla="*/ 954 h 1018"/>
                <a:gd name="T78" fmla="*/ 955 w 1017"/>
                <a:gd name="T79" fmla="*/ 993 h 1018"/>
                <a:gd name="T80" fmla="*/ 1012 w 1017"/>
                <a:gd name="T81" fmla="*/ 1005 h 1018"/>
                <a:gd name="T82" fmla="*/ 986 w 1017"/>
                <a:gd name="T83" fmla="*/ 954 h 1018"/>
                <a:gd name="T84" fmla="*/ 61 w 1017"/>
                <a:gd name="T85" fmla="*/ 815 h 1018"/>
                <a:gd name="T86" fmla="*/ 2 w 1017"/>
                <a:gd name="T87" fmla="*/ 815 h 1018"/>
                <a:gd name="T88" fmla="*/ 31 w 1017"/>
                <a:gd name="T89" fmla="*/ 700 h 1018"/>
                <a:gd name="T90" fmla="*/ 58 w 1017"/>
                <a:gd name="T91" fmla="*/ 650 h 1018"/>
                <a:gd name="T92" fmla="*/ 0 w 1017"/>
                <a:gd name="T93" fmla="*/ 662 h 1018"/>
                <a:gd name="T94" fmla="*/ 31 w 1017"/>
                <a:gd name="T95" fmla="*/ 541 h 1018"/>
                <a:gd name="T96" fmla="*/ 54 w 1017"/>
                <a:gd name="T97" fmla="*/ 486 h 1018"/>
                <a:gd name="T98" fmla="*/ 0 w 1017"/>
                <a:gd name="T99" fmla="*/ 509 h 1018"/>
                <a:gd name="T100" fmla="*/ 38 w 1017"/>
                <a:gd name="T101" fmla="*/ 381 h 1018"/>
                <a:gd name="T102" fmla="*/ 50 w 1017"/>
                <a:gd name="T103" fmla="*/ 324 h 1018"/>
                <a:gd name="T104" fmla="*/ 0 w 1017"/>
                <a:gd name="T105" fmla="*/ 350 h 1018"/>
                <a:gd name="T106" fmla="*/ 44 w 1017"/>
                <a:gd name="T107" fmla="*/ 220 h 1018"/>
                <a:gd name="T108" fmla="*/ 44 w 1017"/>
                <a:gd name="T109" fmla="*/ 162 h 1018"/>
                <a:gd name="T110" fmla="*/ 0 w 1017"/>
                <a:gd name="T111" fmla="*/ 198 h 1018"/>
                <a:gd name="T112" fmla="*/ 50 w 1017"/>
                <a:gd name="T113" fmla="*/ 58 h 1018"/>
                <a:gd name="T114" fmla="*/ 38 w 1017"/>
                <a:gd name="T115" fmla="*/ 1 h 1018"/>
                <a:gd name="T116" fmla="*/ 2 w 1017"/>
                <a:gd name="T117" fmla="*/ 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1012" y="50"/>
                  </a:moveTo>
                  <a:lnTo>
                    <a:pt x="1012" y="50"/>
                  </a:lnTo>
                  <a:lnTo>
                    <a:pt x="1015" y="44"/>
                  </a:lnTo>
                  <a:lnTo>
                    <a:pt x="1017" y="38"/>
                  </a:lnTo>
                  <a:lnTo>
                    <a:pt x="1017" y="31"/>
                  </a:lnTo>
                  <a:lnTo>
                    <a:pt x="1017" y="26"/>
                  </a:lnTo>
                  <a:lnTo>
                    <a:pt x="1015" y="20"/>
                  </a:lnTo>
                  <a:lnTo>
                    <a:pt x="1012" y="14"/>
                  </a:lnTo>
                  <a:lnTo>
                    <a:pt x="1009" y="10"/>
                  </a:lnTo>
                  <a:lnTo>
                    <a:pt x="1003" y="6"/>
                  </a:lnTo>
                  <a:lnTo>
                    <a:pt x="1003" y="6"/>
                  </a:lnTo>
                  <a:lnTo>
                    <a:pt x="998" y="2"/>
                  </a:lnTo>
                  <a:lnTo>
                    <a:pt x="992" y="1"/>
                  </a:lnTo>
                  <a:lnTo>
                    <a:pt x="985" y="0"/>
                  </a:lnTo>
                  <a:lnTo>
                    <a:pt x="980" y="1"/>
                  </a:lnTo>
                  <a:lnTo>
                    <a:pt x="973" y="2"/>
                  </a:lnTo>
                  <a:lnTo>
                    <a:pt x="968" y="6"/>
                  </a:lnTo>
                  <a:lnTo>
                    <a:pt x="964" y="10"/>
                  </a:lnTo>
                  <a:lnTo>
                    <a:pt x="959" y="14"/>
                  </a:lnTo>
                  <a:lnTo>
                    <a:pt x="841" y="192"/>
                  </a:lnTo>
                  <a:lnTo>
                    <a:pt x="841" y="192"/>
                  </a:lnTo>
                  <a:lnTo>
                    <a:pt x="834" y="191"/>
                  </a:lnTo>
                  <a:lnTo>
                    <a:pt x="826" y="191"/>
                  </a:lnTo>
                  <a:lnTo>
                    <a:pt x="826" y="191"/>
                  </a:lnTo>
                  <a:lnTo>
                    <a:pt x="817" y="191"/>
                  </a:lnTo>
                  <a:lnTo>
                    <a:pt x="808" y="193"/>
                  </a:lnTo>
                  <a:lnTo>
                    <a:pt x="799" y="196"/>
                  </a:lnTo>
                  <a:lnTo>
                    <a:pt x="790" y="199"/>
                  </a:lnTo>
                  <a:lnTo>
                    <a:pt x="781" y="203"/>
                  </a:lnTo>
                  <a:lnTo>
                    <a:pt x="774" y="207"/>
                  </a:lnTo>
                  <a:lnTo>
                    <a:pt x="766" y="213"/>
                  </a:lnTo>
                  <a:lnTo>
                    <a:pt x="760" y="219"/>
                  </a:lnTo>
                  <a:lnTo>
                    <a:pt x="753" y="226"/>
                  </a:lnTo>
                  <a:lnTo>
                    <a:pt x="748" y="233"/>
                  </a:lnTo>
                  <a:lnTo>
                    <a:pt x="743" y="241"/>
                  </a:lnTo>
                  <a:lnTo>
                    <a:pt x="738" y="249"/>
                  </a:lnTo>
                  <a:lnTo>
                    <a:pt x="736" y="258"/>
                  </a:lnTo>
                  <a:lnTo>
                    <a:pt x="733" y="267"/>
                  </a:lnTo>
                  <a:lnTo>
                    <a:pt x="732" y="277"/>
                  </a:lnTo>
                  <a:lnTo>
                    <a:pt x="731" y="287"/>
                  </a:lnTo>
                  <a:lnTo>
                    <a:pt x="731" y="287"/>
                  </a:lnTo>
                  <a:lnTo>
                    <a:pt x="732" y="294"/>
                  </a:lnTo>
                  <a:lnTo>
                    <a:pt x="733" y="302"/>
                  </a:lnTo>
                  <a:lnTo>
                    <a:pt x="736" y="316"/>
                  </a:lnTo>
                  <a:lnTo>
                    <a:pt x="623" y="461"/>
                  </a:lnTo>
                  <a:lnTo>
                    <a:pt x="623" y="461"/>
                  </a:lnTo>
                  <a:lnTo>
                    <a:pt x="612" y="454"/>
                  </a:lnTo>
                  <a:lnTo>
                    <a:pt x="599" y="450"/>
                  </a:lnTo>
                  <a:lnTo>
                    <a:pt x="586" y="447"/>
                  </a:lnTo>
                  <a:lnTo>
                    <a:pt x="572" y="446"/>
                  </a:lnTo>
                  <a:lnTo>
                    <a:pt x="572" y="446"/>
                  </a:lnTo>
                  <a:lnTo>
                    <a:pt x="563" y="447"/>
                  </a:lnTo>
                  <a:lnTo>
                    <a:pt x="554" y="448"/>
                  </a:lnTo>
                  <a:lnTo>
                    <a:pt x="545" y="450"/>
                  </a:lnTo>
                  <a:lnTo>
                    <a:pt x="537" y="453"/>
                  </a:lnTo>
                  <a:lnTo>
                    <a:pt x="528" y="456"/>
                  </a:lnTo>
                  <a:lnTo>
                    <a:pt x="521" y="462"/>
                  </a:lnTo>
                  <a:lnTo>
                    <a:pt x="513" y="467"/>
                  </a:lnTo>
                  <a:lnTo>
                    <a:pt x="507" y="472"/>
                  </a:lnTo>
                  <a:lnTo>
                    <a:pt x="500" y="479"/>
                  </a:lnTo>
                  <a:lnTo>
                    <a:pt x="495" y="486"/>
                  </a:lnTo>
                  <a:lnTo>
                    <a:pt x="490" y="494"/>
                  </a:lnTo>
                  <a:lnTo>
                    <a:pt x="486" y="501"/>
                  </a:lnTo>
                  <a:lnTo>
                    <a:pt x="483" y="510"/>
                  </a:lnTo>
                  <a:lnTo>
                    <a:pt x="480" y="519"/>
                  </a:lnTo>
                  <a:lnTo>
                    <a:pt x="479" y="528"/>
                  </a:lnTo>
                  <a:lnTo>
                    <a:pt x="478" y="537"/>
                  </a:lnTo>
                  <a:lnTo>
                    <a:pt x="297" y="642"/>
                  </a:lnTo>
                  <a:lnTo>
                    <a:pt x="297" y="642"/>
                  </a:lnTo>
                  <a:lnTo>
                    <a:pt x="291" y="633"/>
                  </a:lnTo>
                  <a:lnTo>
                    <a:pt x="282" y="627"/>
                  </a:lnTo>
                  <a:lnTo>
                    <a:pt x="274" y="620"/>
                  </a:lnTo>
                  <a:lnTo>
                    <a:pt x="265" y="615"/>
                  </a:lnTo>
                  <a:lnTo>
                    <a:pt x="256" y="611"/>
                  </a:lnTo>
                  <a:lnTo>
                    <a:pt x="245" y="608"/>
                  </a:lnTo>
                  <a:lnTo>
                    <a:pt x="234" y="605"/>
                  </a:lnTo>
                  <a:lnTo>
                    <a:pt x="222" y="604"/>
                  </a:lnTo>
                  <a:lnTo>
                    <a:pt x="222" y="604"/>
                  </a:lnTo>
                  <a:lnTo>
                    <a:pt x="213" y="605"/>
                  </a:lnTo>
                  <a:lnTo>
                    <a:pt x="203" y="606"/>
                  </a:lnTo>
                  <a:lnTo>
                    <a:pt x="194" y="609"/>
                  </a:lnTo>
                  <a:lnTo>
                    <a:pt x="186" y="612"/>
                  </a:lnTo>
                  <a:lnTo>
                    <a:pt x="177" y="616"/>
                  </a:lnTo>
                  <a:lnTo>
                    <a:pt x="170" y="620"/>
                  </a:lnTo>
                  <a:lnTo>
                    <a:pt x="162" y="627"/>
                  </a:lnTo>
                  <a:lnTo>
                    <a:pt x="155" y="632"/>
                  </a:lnTo>
                  <a:lnTo>
                    <a:pt x="149" y="640"/>
                  </a:lnTo>
                  <a:lnTo>
                    <a:pt x="144" y="647"/>
                  </a:lnTo>
                  <a:lnTo>
                    <a:pt x="139" y="655"/>
                  </a:lnTo>
                  <a:lnTo>
                    <a:pt x="134" y="663"/>
                  </a:lnTo>
                  <a:lnTo>
                    <a:pt x="131" y="672"/>
                  </a:lnTo>
                  <a:lnTo>
                    <a:pt x="129" y="681"/>
                  </a:lnTo>
                  <a:lnTo>
                    <a:pt x="128" y="690"/>
                  </a:lnTo>
                  <a:lnTo>
                    <a:pt x="127" y="700"/>
                  </a:lnTo>
                  <a:lnTo>
                    <a:pt x="127" y="700"/>
                  </a:lnTo>
                  <a:lnTo>
                    <a:pt x="128" y="715"/>
                  </a:lnTo>
                  <a:lnTo>
                    <a:pt x="132" y="730"/>
                  </a:lnTo>
                  <a:lnTo>
                    <a:pt x="138" y="743"/>
                  </a:lnTo>
                  <a:lnTo>
                    <a:pt x="145" y="756"/>
                  </a:lnTo>
                  <a:lnTo>
                    <a:pt x="6" y="969"/>
                  </a:lnTo>
                  <a:lnTo>
                    <a:pt x="6" y="969"/>
                  </a:lnTo>
                  <a:lnTo>
                    <a:pt x="2" y="975"/>
                  </a:lnTo>
                  <a:lnTo>
                    <a:pt x="0" y="981"/>
                  </a:lnTo>
                  <a:lnTo>
                    <a:pt x="0" y="986"/>
                  </a:lnTo>
                  <a:lnTo>
                    <a:pt x="0" y="993"/>
                  </a:lnTo>
                  <a:lnTo>
                    <a:pt x="2" y="998"/>
                  </a:lnTo>
                  <a:lnTo>
                    <a:pt x="6" y="1003"/>
                  </a:lnTo>
                  <a:lnTo>
                    <a:pt x="9" y="1009"/>
                  </a:lnTo>
                  <a:lnTo>
                    <a:pt x="14" y="1013"/>
                  </a:lnTo>
                  <a:lnTo>
                    <a:pt x="14" y="1013"/>
                  </a:lnTo>
                  <a:lnTo>
                    <a:pt x="19" y="1015"/>
                  </a:lnTo>
                  <a:lnTo>
                    <a:pt x="23" y="1016"/>
                  </a:lnTo>
                  <a:lnTo>
                    <a:pt x="27" y="1017"/>
                  </a:lnTo>
                  <a:lnTo>
                    <a:pt x="31" y="1018"/>
                  </a:lnTo>
                  <a:lnTo>
                    <a:pt x="31" y="1018"/>
                  </a:lnTo>
                  <a:lnTo>
                    <a:pt x="40" y="1017"/>
                  </a:lnTo>
                  <a:lnTo>
                    <a:pt x="46" y="1014"/>
                  </a:lnTo>
                  <a:lnTo>
                    <a:pt x="53" y="1010"/>
                  </a:lnTo>
                  <a:lnTo>
                    <a:pt x="58" y="1003"/>
                  </a:lnTo>
                  <a:lnTo>
                    <a:pt x="198" y="792"/>
                  </a:lnTo>
                  <a:lnTo>
                    <a:pt x="198" y="792"/>
                  </a:lnTo>
                  <a:lnTo>
                    <a:pt x="210" y="794"/>
                  </a:lnTo>
                  <a:lnTo>
                    <a:pt x="222" y="795"/>
                  </a:lnTo>
                  <a:lnTo>
                    <a:pt x="222" y="795"/>
                  </a:lnTo>
                  <a:lnTo>
                    <a:pt x="232" y="795"/>
                  </a:lnTo>
                  <a:lnTo>
                    <a:pt x="242" y="793"/>
                  </a:lnTo>
                  <a:lnTo>
                    <a:pt x="250" y="791"/>
                  </a:lnTo>
                  <a:lnTo>
                    <a:pt x="259" y="788"/>
                  </a:lnTo>
                  <a:lnTo>
                    <a:pt x="267" y="785"/>
                  </a:lnTo>
                  <a:lnTo>
                    <a:pt x="275" y="780"/>
                  </a:lnTo>
                  <a:lnTo>
                    <a:pt x="282" y="775"/>
                  </a:lnTo>
                  <a:lnTo>
                    <a:pt x="289" y="769"/>
                  </a:lnTo>
                  <a:lnTo>
                    <a:pt x="294" y="762"/>
                  </a:lnTo>
                  <a:lnTo>
                    <a:pt x="301" y="756"/>
                  </a:lnTo>
                  <a:lnTo>
                    <a:pt x="305" y="748"/>
                  </a:lnTo>
                  <a:lnTo>
                    <a:pt x="309" y="740"/>
                  </a:lnTo>
                  <a:lnTo>
                    <a:pt x="313" y="731"/>
                  </a:lnTo>
                  <a:lnTo>
                    <a:pt x="315" y="722"/>
                  </a:lnTo>
                  <a:lnTo>
                    <a:pt x="317" y="714"/>
                  </a:lnTo>
                  <a:lnTo>
                    <a:pt x="318" y="704"/>
                  </a:lnTo>
                  <a:lnTo>
                    <a:pt x="497" y="599"/>
                  </a:lnTo>
                  <a:lnTo>
                    <a:pt x="497" y="599"/>
                  </a:lnTo>
                  <a:lnTo>
                    <a:pt x="505" y="608"/>
                  </a:lnTo>
                  <a:lnTo>
                    <a:pt x="512" y="614"/>
                  </a:lnTo>
                  <a:lnTo>
                    <a:pt x="521" y="620"/>
                  </a:lnTo>
                  <a:lnTo>
                    <a:pt x="530" y="626"/>
                  </a:lnTo>
                  <a:lnTo>
                    <a:pt x="540" y="630"/>
                  </a:lnTo>
                  <a:lnTo>
                    <a:pt x="551" y="633"/>
                  </a:lnTo>
                  <a:lnTo>
                    <a:pt x="561" y="635"/>
                  </a:lnTo>
                  <a:lnTo>
                    <a:pt x="572" y="637"/>
                  </a:lnTo>
                  <a:lnTo>
                    <a:pt x="572" y="637"/>
                  </a:lnTo>
                  <a:lnTo>
                    <a:pt x="582" y="635"/>
                  </a:lnTo>
                  <a:lnTo>
                    <a:pt x="591" y="634"/>
                  </a:lnTo>
                  <a:lnTo>
                    <a:pt x="601" y="632"/>
                  </a:lnTo>
                  <a:lnTo>
                    <a:pt x="610" y="629"/>
                  </a:lnTo>
                  <a:lnTo>
                    <a:pt x="618" y="625"/>
                  </a:lnTo>
                  <a:lnTo>
                    <a:pt x="626" y="620"/>
                  </a:lnTo>
                  <a:lnTo>
                    <a:pt x="633" y="615"/>
                  </a:lnTo>
                  <a:lnTo>
                    <a:pt x="640" y="609"/>
                  </a:lnTo>
                  <a:lnTo>
                    <a:pt x="646" y="602"/>
                  </a:lnTo>
                  <a:lnTo>
                    <a:pt x="652" y="595"/>
                  </a:lnTo>
                  <a:lnTo>
                    <a:pt x="656" y="586"/>
                  </a:lnTo>
                  <a:lnTo>
                    <a:pt x="660" y="579"/>
                  </a:lnTo>
                  <a:lnTo>
                    <a:pt x="663" y="569"/>
                  </a:lnTo>
                  <a:lnTo>
                    <a:pt x="666" y="560"/>
                  </a:lnTo>
                  <a:lnTo>
                    <a:pt x="668" y="551"/>
                  </a:lnTo>
                  <a:lnTo>
                    <a:pt x="668" y="541"/>
                  </a:lnTo>
                  <a:lnTo>
                    <a:pt x="668" y="541"/>
                  </a:lnTo>
                  <a:lnTo>
                    <a:pt x="668" y="534"/>
                  </a:lnTo>
                  <a:lnTo>
                    <a:pt x="667" y="526"/>
                  </a:lnTo>
                  <a:lnTo>
                    <a:pt x="663" y="512"/>
                  </a:lnTo>
                  <a:lnTo>
                    <a:pt x="777" y="367"/>
                  </a:lnTo>
                  <a:lnTo>
                    <a:pt x="777" y="367"/>
                  </a:lnTo>
                  <a:lnTo>
                    <a:pt x="788" y="374"/>
                  </a:lnTo>
                  <a:lnTo>
                    <a:pt x="801" y="378"/>
                  </a:lnTo>
                  <a:lnTo>
                    <a:pt x="814" y="381"/>
                  </a:lnTo>
                  <a:lnTo>
                    <a:pt x="826" y="382"/>
                  </a:lnTo>
                  <a:lnTo>
                    <a:pt x="826" y="382"/>
                  </a:lnTo>
                  <a:lnTo>
                    <a:pt x="837" y="381"/>
                  </a:lnTo>
                  <a:lnTo>
                    <a:pt x="846" y="380"/>
                  </a:lnTo>
                  <a:lnTo>
                    <a:pt x="855" y="378"/>
                  </a:lnTo>
                  <a:lnTo>
                    <a:pt x="864" y="375"/>
                  </a:lnTo>
                  <a:lnTo>
                    <a:pt x="873" y="370"/>
                  </a:lnTo>
                  <a:lnTo>
                    <a:pt x="880" y="366"/>
                  </a:lnTo>
                  <a:lnTo>
                    <a:pt x="888" y="360"/>
                  </a:lnTo>
                  <a:lnTo>
                    <a:pt x="894" y="354"/>
                  </a:lnTo>
                  <a:lnTo>
                    <a:pt x="900" y="347"/>
                  </a:lnTo>
                  <a:lnTo>
                    <a:pt x="906" y="340"/>
                  </a:lnTo>
                  <a:lnTo>
                    <a:pt x="911" y="332"/>
                  </a:lnTo>
                  <a:lnTo>
                    <a:pt x="914" y="323"/>
                  </a:lnTo>
                  <a:lnTo>
                    <a:pt x="918" y="315"/>
                  </a:lnTo>
                  <a:lnTo>
                    <a:pt x="921" y="306"/>
                  </a:lnTo>
                  <a:lnTo>
                    <a:pt x="922" y="296"/>
                  </a:lnTo>
                  <a:lnTo>
                    <a:pt x="922" y="287"/>
                  </a:lnTo>
                  <a:lnTo>
                    <a:pt x="922" y="287"/>
                  </a:lnTo>
                  <a:lnTo>
                    <a:pt x="922" y="277"/>
                  </a:lnTo>
                  <a:lnTo>
                    <a:pt x="921" y="269"/>
                  </a:lnTo>
                  <a:lnTo>
                    <a:pt x="919" y="260"/>
                  </a:lnTo>
                  <a:lnTo>
                    <a:pt x="916" y="252"/>
                  </a:lnTo>
                  <a:lnTo>
                    <a:pt x="912" y="244"/>
                  </a:lnTo>
                  <a:lnTo>
                    <a:pt x="908" y="237"/>
                  </a:lnTo>
                  <a:lnTo>
                    <a:pt x="903" y="230"/>
                  </a:lnTo>
                  <a:lnTo>
                    <a:pt x="897" y="223"/>
                  </a:lnTo>
                  <a:lnTo>
                    <a:pt x="1012" y="50"/>
                  </a:lnTo>
                  <a:close/>
                  <a:moveTo>
                    <a:pt x="222" y="732"/>
                  </a:moveTo>
                  <a:lnTo>
                    <a:pt x="222" y="732"/>
                  </a:lnTo>
                  <a:lnTo>
                    <a:pt x="216" y="731"/>
                  </a:lnTo>
                  <a:lnTo>
                    <a:pt x="211" y="730"/>
                  </a:lnTo>
                  <a:lnTo>
                    <a:pt x="205" y="727"/>
                  </a:lnTo>
                  <a:lnTo>
                    <a:pt x="200" y="722"/>
                  </a:lnTo>
                  <a:lnTo>
                    <a:pt x="197" y="718"/>
                  </a:lnTo>
                  <a:lnTo>
                    <a:pt x="193" y="713"/>
                  </a:lnTo>
                  <a:lnTo>
                    <a:pt x="191" y="706"/>
                  </a:lnTo>
                  <a:lnTo>
                    <a:pt x="191" y="700"/>
                  </a:lnTo>
                  <a:lnTo>
                    <a:pt x="191" y="700"/>
                  </a:lnTo>
                  <a:lnTo>
                    <a:pt x="191" y="693"/>
                  </a:lnTo>
                  <a:lnTo>
                    <a:pt x="193" y="688"/>
                  </a:lnTo>
                  <a:lnTo>
                    <a:pt x="197" y="683"/>
                  </a:lnTo>
                  <a:lnTo>
                    <a:pt x="200" y="677"/>
                  </a:lnTo>
                  <a:lnTo>
                    <a:pt x="205" y="674"/>
                  </a:lnTo>
                  <a:lnTo>
                    <a:pt x="211" y="671"/>
                  </a:lnTo>
                  <a:lnTo>
                    <a:pt x="216" y="669"/>
                  </a:lnTo>
                  <a:lnTo>
                    <a:pt x="222" y="669"/>
                  </a:lnTo>
                  <a:lnTo>
                    <a:pt x="222" y="669"/>
                  </a:lnTo>
                  <a:lnTo>
                    <a:pt x="229" y="669"/>
                  </a:lnTo>
                  <a:lnTo>
                    <a:pt x="235" y="671"/>
                  </a:lnTo>
                  <a:lnTo>
                    <a:pt x="241" y="674"/>
                  </a:lnTo>
                  <a:lnTo>
                    <a:pt x="245" y="677"/>
                  </a:lnTo>
                  <a:lnTo>
                    <a:pt x="249" y="683"/>
                  </a:lnTo>
                  <a:lnTo>
                    <a:pt x="252" y="688"/>
                  </a:lnTo>
                  <a:lnTo>
                    <a:pt x="253" y="693"/>
                  </a:lnTo>
                  <a:lnTo>
                    <a:pt x="255" y="700"/>
                  </a:lnTo>
                  <a:lnTo>
                    <a:pt x="255" y="700"/>
                  </a:lnTo>
                  <a:lnTo>
                    <a:pt x="253" y="706"/>
                  </a:lnTo>
                  <a:lnTo>
                    <a:pt x="252" y="713"/>
                  </a:lnTo>
                  <a:lnTo>
                    <a:pt x="249" y="718"/>
                  </a:lnTo>
                  <a:lnTo>
                    <a:pt x="245" y="722"/>
                  </a:lnTo>
                  <a:lnTo>
                    <a:pt x="241" y="727"/>
                  </a:lnTo>
                  <a:lnTo>
                    <a:pt x="235" y="730"/>
                  </a:lnTo>
                  <a:lnTo>
                    <a:pt x="229" y="731"/>
                  </a:lnTo>
                  <a:lnTo>
                    <a:pt x="222" y="732"/>
                  </a:lnTo>
                  <a:lnTo>
                    <a:pt x="222" y="732"/>
                  </a:lnTo>
                  <a:close/>
                  <a:moveTo>
                    <a:pt x="572" y="573"/>
                  </a:moveTo>
                  <a:lnTo>
                    <a:pt x="572" y="573"/>
                  </a:lnTo>
                  <a:lnTo>
                    <a:pt x="566" y="572"/>
                  </a:lnTo>
                  <a:lnTo>
                    <a:pt x="560" y="570"/>
                  </a:lnTo>
                  <a:lnTo>
                    <a:pt x="555" y="568"/>
                  </a:lnTo>
                  <a:lnTo>
                    <a:pt x="550" y="564"/>
                  </a:lnTo>
                  <a:lnTo>
                    <a:pt x="546" y="559"/>
                  </a:lnTo>
                  <a:lnTo>
                    <a:pt x="543" y="554"/>
                  </a:lnTo>
                  <a:lnTo>
                    <a:pt x="541" y="547"/>
                  </a:lnTo>
                  <a:lnTo>
                    <a:pt x="541" y="541"/>
                  </a:lnTo>
                  <a:lnTo>
                    <a:pt x="541" y="541"/>
                  </a:lnTo>
                  <a:lnTo>
                    <a:pt x="541" y="535"/>
                  </a:lnTo>
                  <a:lnTo>
                    <a:pt x="543" y="528"/>
                  </a:lnTo>
                  <a:lnTo>
                    <a:pt x="546" y="523"/>
                  </a:lnTo>
                  <a:lnTo>
                    <a:pt x="550" y="519"/>
                  </a:lnTo>
                  <a:lnTo>
                    <a:pt x="555" y="514"/>
                  </a:lnTo>
                  <a:lnTo>
                    <a:pt x="560" y="512"/>
                  </a:lnTo>
                  <a:lnTo>
                    <a:pt x="566" y="510"/>
                  </a:lnTo>
                  <a:lnTo>
                    <a:pt x="572" y="509"/>
                  </a:lnTo>
                  <a:lnTo>
                    <a:pt x="572" y="509"/>
                  </a:lnTo>
                  <a:lnTo>
                    <a:pt x="579" y="510"/>
                  </a:lnTo>
                  <a:lnTo>
                    <a:pt x="585" y="512"/>
                  </a:lnTo>
                  <a:lnTo>
                    <a:pt x="590" y="514"/>
                  </a:lnTo>
                  <a:lnTo>
                    <a:pt x="595" y="519"/>
                  </a:lnTo>
                  <a:lnTo>
                    <a:pt x="599" y="523"/>
                  </a:lnTo>
                  <a:lnTo>
                    <a:pt x="602" y="528"/>
                  </a:lnTo>
                  <a:lnTo>
                    <a:pt x="603" y="535"/>
                  </a:lnTo>
                  <a:lnTo>
                    <a:pt x="604" y="541"/>
                  </a:lnTo>
                  <a:lnTo>
                    <a:pt x="604" y="541"/>
                  </a:lnTo>
                  <a:lnTo>
                    <a:pt x="603" y="547"/>
                  </a:lnTo>
                  <a:lnTo>
                    <a:pt x="602" y="554"/>
                  </a:lnTo>
                  <a:lnTo>
                    <a:pt x="599" y="559"/>
                  </a:lnTo>
                  <a:lnTo>
                    <a:pt x="595" y="564"/>
                  </a:lnTo>
                  <a:lnTo>
                    <a:pt x="590" y="568"/>
                  </a:lnTo>
                  <a:lnTo>
                    <a:pt x="585" y="570"/>
                  </a:lnTo>
                  <a:lnTo>
                    <a:pt x="579" y="572"/>
                  </a:lnTo>
                  <a:lnTo>
                    <a:pt x="572" y="573"/>
                  </a:lnTo>
                  <a:lnTo>
                    <a:pt x="572" y="573"/>
                  </a:lnTo>
                  <a:close/>
                  <a:moveTo>
                    <a:pt x="826" y="318"/>
                  </a:moveTo>
                  <a:lnTo>
                    <a:pt x="826" y="318"/>
                  </a:lnTo>
                  <a:lnTo>
                    <a:pt x="820" y="318"/>
                  </a:lnTo>
                  <a:lnTo>
                    <a:pt x="815" y="316"/>
                  </a:lnTo>
                  <a:lnTo>
                    <a:pt x="809" y="313"/>
                  </a:lnTo>
                  <a:lnTo>
                    <a:pt x="804" y="309"/>
                  </a:lnTo>
                  <a:lnTo>
                    <a:pt x="801" y="304"/>
                  </a:lnTo>
                  <a:lnTo>
                    <a:pt x="797" y="299"/>
                  </a:lnTo>
                  <a:lnTo>
                    <a:pt x="795" y="293"/>
                  </a:lnTo>
                  <a:lnTo>
                    <a:pt x="795" y="287"/>
                  </a:lnTo>
                  <a:lnTo>
                    <a:pt x="795" y="287"/>
                  </a:lnTo>
                  <a:lnTo>
                    <a:pt x="795" y="280"/>
                  </a:lnTo>
                  <a:lnTo>
                    <a:pt x="797" y="274"/>
                  </a:lnTo>
                  <a:lnTo>
                    <a:pt x="801" y="269"/>
                  </a:lnTo>
                  <a:lnTo>
                    <a:pt x="804" y="264"/>
                  </a:lnTo>
                  <a:lnTo>
                    <a:pt x="809" y="260"/>
                  </a:lnTo>
                  <a:lnTo>
                    <a:pt x="815" y="258"/>
                  </a:lnTo>
                  <a:lnTo>
                    <a:pt x="820" y="256"/>
                  </a:lnTo>
                  <a:lnTo>
                    <a:pt x="826" y="255"/>
                  </a:lnTo>
                  <a:lnTo>
                    <a:pt x="826" y="255"/>
                  </a:lnTo>
                  <a:lnTo>
                    <a:pt x="833" y="256"/>
                  </a:lnTo>
                  <a:lnTo>
                    <a:pt x="839" y="258"/>
                  </a:lnTo>
                  <a:lnTo>
                    <a:pt x="845" y="260"/>
                  </a:lnTo>
                  <a:lnTo>
                    <a:pt x="849" y="264"/>
                  </a:lnTo>
                  <a:lnTo>
                    <a:pt x="853" y="269"/>
                  </a:lnTo>
                  <a:lnTo>
                    <a:pt x="856" y="274"/>
                  </a:lnTo>
                  <a:lnTo>
                    <a:pt x="858" y="280"/>
                  </a:lnTo>
                  <a:lnTo>
                    <a:pt x="859" y="287"/>
                  </a:lnTo>
                  <a:lnTo>
                    <a:pt x="859" y="287"/>
                  </a:lnTo>
                  <a:lnTo>
                    <a:pt x="858" y="293"/>
                  </a:lnTo>
                  <a:lnTo>
                    <a:pt x="856" y="299"/>
                  </a:lnTo>
                  <a:lnTo>
                    <a:pt x="853" y="304"/>
                  </a:lnTo>
                  <a:lnTo>
                    <a:pt x="849" y="309"/>
                  </a:lnTo>
                  <a:lnTo>
                    <a:pt x="845" y="313"/>
                  </a:lnTo>
                  <a:lnTo>
                    <a:pt x="839" y="316"/>
                  </a:lnTo>
                  <a:lnTo>
                    <a:pt x="833" y="318"/>
                  </a:lnTo>
                  <a:lnTo>
                    <a:pt x="826" y="318"/>
                  </a:lnTo>
                  <a:lnTo>
                    <a:pt x="826" y="318"/>
                  </a:lnTo>
                  <a:close/>
                  <a:moveTo>
                    <a:pt x="191" y="954"/>
                  </a:moveTo>
                  <a:lnTo>
                    <a:pt x="191" y="954"/>
                  </a:lnTo>
                  <a:lnTo>
                    <a:pt x="185" y="955"/>
                  </a:lnTo>
                  <a:lnTo>
                    <a:pt x="178" y="957"/>
                  </a:lnTo>
                  <a:lnTo>
                    <a:pt x="173" y="959"/>
                  </a:lnTo>
                  <a:lnTo>
                    <a:pt x="169" y="964"/>
                  </a:lnTo>
                  <a:lnTo>
                    <a:pt x="164" y="968"/>
                  </a:lnTo>
                  <a:lnTo>
                    <a:pt x="161" y="973"/>
                  </a:lnTo>
                  <a:lnTo>
                    <a:pt x="160" y="980"/>
                  </a:lnTo>
                  <a:lnTo>
                    <a:pt x="159" y="986"/>
                  </a:lnTo>
                  <a:lnTo>
                    <a:pt x="159" y="986"/>
                  </a:lnTo>
                  <a:lnTo>
                    <a:pt x="160" y="993"/>
                  </a:lnTo>
                  <a:lnTo>
                    <a:pt x="161" y="999"/>
                  </a:lnTo>
                  <a:lnTo>
                    <a:pt x="164" y="1005"/>
                  </a:lnTo>
                  <a:lnTo>
                    <a:pt x="169" y="1009"/>
                  </a:lnTo>
                  <a:lnTo>
                    <a:pt x="173" y="1013"/>
                  </a:lnTo>
                  <a:lnTo>
                    <a:pt x="178" y="1015"/>
                  </a:lnTo>
                  <a:lnTo>
                    <a:pt x="185" y="1017"/>
                  </a:lnTo>
                  <a:lnTo>
                    <a:pt x="191" y="1018"/>
                  </a:lnTo>
                  <a:lnTo>
                    <a:pt x="191" y="1018"/>
                  </a:lnTo>
                  <a:lnTo>
                    <a:pt x="198" y="1017"/>
                  </a:lnTo>
                  <a:lnTo>
                    <a:pt x="203" y="1015"/>
                  </a:lnTo>
                  <a:lnTo>
                    <a:pt x="208" y="1013"/>
                  </a:lnTo>
                  <a:lnTo>
                    <a:pt x="214" y="1009"/>
                  </a:lnTo>
                  <a:lnTo>
                    <a:pt x="217" y="1005"/>
                  </a:lnTo>
                  <a:lnTo>
                    <a:pt x="220" y="999"/>
                  </a:lnTo>
                  <a:lnTo>
                    <a:pt x="222" y="993"/>
                  </a:lnTo>
                  <a:lnTo>
                    <a:pt x="222" y="986"/>
                  </a:lnTo>
                  <a:lnTo>
                    <a:pt x="222" y="986"/>
                  </a:lnTo>
                  <a:lnTo>
                    <a:pt x="222" y="980"/>
                  </a:lnTo>
                  <a:lnTo>
                    <a:pt x="220" y="973"/>
                  </a:lnTo>
                  <a:lnTo>
                    <a:pt x="217" y="968"/>
                  </a:lnTo>
                  <a:lnTo>
                    <a:pt x="214" y="964"/>
                  </a:lnTo>
                  <a:lnTo>
                    <a:pt x="208" y="959"/>
                  </a:lnTo>
                  <a:lnTo>
                    <a:pt x="203" y="957"/>
                  </a:lnTo>
                  <a:lnTo>
                    <a:pt x="198" y="955"/>
                  </a:lnTo>
                  <a:lnTo>
                    <a:pt x="191" y="954"/>
                  </a:lnTo>
                  <a:lnTo>
                    <a:pt x="191" y="954"/>
                  </a:lnTo>
                  <a:close/>
                  <a:moveTo>
                    <a:pt x="350" y="954"/>
                  </a:moveTo>
                  <a:lnTo>
                    <a:pt x="350" y="954"/>
                  </a:lnTo>
                  <a:lnTo>
                    <a:pt x="344" y="955"/>
                  </a:lnTo>
                  <a:lnTo>
                    <a:pt x="337" y="957"/>
                  </a:lnTo>
                  <a:lnTo>
                    <a:pt x="332" y="959"/>
                  </a:lnTo>
                  <a:lnTo>
                    <a:pt x="328" y="964"/>
                  </a:lnTo>
                  <a:lnTo>
                    <a:pt x="323" y="968"/>
                  </a:lnTo>
                  <a:lnTo>
                    <a:pt x="321" y="973"/>
                  </a:lnTo>
                  <a:lnTo>
                    <a:pt x="319" y="980"/>
                  </a:lnTo>
                  <a:lnTo>
                    <a:pt x="318" y="986"/>
                  </a:lnTo>
                  <a:lnTo>
                    <a:pt x="318" y="986"/>
                  </a:lnTo>
                  <a:lnTo>
                    <a:pt x="319" y="993"/>
                  </a:lnTo>
                  <a:lnTo>
                    <a:pt x="321" y="999"/>
                  </a:lnTo>
                  <a:lnTo>
                    <a:pt x="323" y="1005"/>
                  </a:lnTo>
                  <a:lnTo>
                    <a:pt x="328" y="1009"/>
                  </a:lnTo>
                  <a:lnTo>
                    <a:pt x="332" y="1013"/>
                  </a:lnTo>
                  <a:lnTo>
                    <a:pt x="337" y="1015"/>
                  </a:lnTo>
                  <a:lnTo>
                    <a:pt x="344" y="1017"/>
                  </a:lnTo>
                  <a:lnTo>
                    <a:pt x="350" y="1018"/>
                  </a:lnTo>
                  <a:lnTo>
                    <a:pt x="350" y="1018"/>
                  </a:lnTo>
                  <a:lnTo>
                    <a:pt x="356" y="1017"/>
                  </a:lnTo>
                  <a:lnTo>
                    <a:pt x="362" y="1015"/>
                  </a:lnTo>
                  <a:lnTo>
                    <a:pt x="367" y="1013"/>
                  </a:lnTo>
                  <a:lnTo>
                    <a:pt x="373" y="1009"/>
                  </a:lnTo>
                  <a:lnTo>
                    <a:pt x="376" y="1005"/>
                  </a:lnTo>
                  <a:lnTo>
                    <a:pt x="379" y="999"/>
                  </a:lnTo>
                  <a:lnTo>
                    <a:pt x="381" y="993"/>
                  </a:lnTo>
                  <a:lnTo>
                    <a:pt x="381" y="986"/>
                  </a:lnTo>
                  <a:lnTo>
                    <a:pt x="381" y="986"/>
                  </a:lnTo>
                  <a:lnTo>
                    <a:pt x="381" y="980"/>
                  </a:lnTo>
                  <a:lnTo>
                    <a:pt x="379" y="973"/>
                  </a:lnTo>
                  <a:lnTo>
                    <a:pt x="376" y="968"/>
                  </a:lnTo>
                  <a:lnTo>
                    <a:pt x="373" y="964"/>
                  </a:lnTo>
                  <a:lnTo>
                    <a:pt x="367" y="959"/>
                  </a:lnTo>
                  <a:lnTo>
                    <a:pt x="362" y="957"/>
                  </a:lnTo>
                  <a:lnTo>
                    <a:pt x="356" y="955"/>
                  </a:lnTo>
                  <a:lnTo>
                    <a:pt x="350" y="954"/>
                  </a:lnTo>
                  <a:lnTo>
                    <a:pt x="350" y="954"/>
                  </a:lnTo>
                  <a:close/>
                  <a:moveTo>
                    <a:pt x="509" y="954"/>
                  </a:moveTo>
                  <a:lnTo>
                    <a:pt x="509" y="954"/>
                  </a:lnTo>
                  <a:lnTo>
                    <a:pt x="502" y="955"/>
                  </a:lnTo>
                  <a:lnTo>
                    <a:pt x="496" y="957"/>
                  </a:lnTo>
                  <a:lnTo>
                    <a:pt x="491" y="959"/>
                  </a:lnTo>
                  <a:lnTo>
                    <a:pt x="486" y="964"/>
                  </a:lnTo>
                  <a:lnTo>
                    <a:pt x="482" y="968"/>
                  </a:lnTo>
                  <a:lnTo>
                    <a:pt x="480" y="973"/>
                  </a:lnTo>
                  <a:lnTo>
                    <a:pt x="478" y="980"/>
                  </a:lnTo>
                  <a:lnTo>
                    <a:pt x="477" y="986"/>
                  </a:lnTo>
                  <a:lnTo>
                    <a:pt x="477" y="986"/>
                  </a:lnTo>
                  <a:lnTo>
                    <a:pt x="478" y="993"/>
                  </a:lnTo>
                  <a:lnTo>
                    <a:pt x="480" y="999"/>
                  </a:lnTo>
                  <a:lnTo>
                    <a:pt x="482" y="1005"/>
                  </a:lnTo>
                  <a:lnTo>
                    <a:pt x="486" y="1009"/>
                  </a:lnTo>
                  <a:lnTo>
                    <a:pt x="491" y="1013"/>
                  </a:lnTo>
                  <a:lnTo>
                    <a:pt x="496" y="1015"/>
                  </a:lnTo>
                  <a:lnTo>
                    <a:pt x="502" y="1017"/>
                  </a:lnTo>
                  <a:lnTo>
                    <a:pt x="509" y="1018"/>
                  </a:lnTo>
                  <a:lnTo>
                    <a:pt x="509" y="1018"/>
                  </a:lnTo>
                  <a:lnTo>
                    <a:pt x="515" y="1017"/>
                  </a:lnTo>
                  <a:lnTo>
                    <a:pt x="522" y="1015"/>
                  </a:lnTo>
                  <a:lnTo>
                    <a:pt x="527" y="1013"/>
                  </a:lnTo>
                  <a:lnTo>
                    <a:pt x="531" y="1009"/>
                  </a:lnTo>
                  <a:lnTo>
                    <a:pt x="536" y="1005"/>
                  </a:lnTo>
                  <a:lnTo>
                    <a:pt x="538" y="999"/>
                  </a:lnTo>
                  <a:lnTo>
                    <a:pt x="540" y="993"/>
                  </a:lnTo>
                  <a:lnTo>
                    <a:pt x="541" y="986"/>
                  </a:lnTo>
                  <a:lnTo>
                    <a:pt x="541" y="986"/>
                  </a:lnTo>
                  <a:lnTo>
                    <a:pt x="540" y="980"/>
                  </a:lnTo>
                  <a:lnTo>
                    <a:pt x="538" y="973"/>
                  </a:lnTo>
                  <a:lnTo>
                    <a:pt x="536" y="968"/>
                  </a:lnTo>
                  <a:lnTo>
                    <a:pt x="531" y="964"/>
                  </a:lnTo>
                  <a:lnTo>
                    <a:pt x="527" y="959"/>
                  </a:lnTo>
                  <a:lnTo>
                    <a:pt x="522" y="957"/>
                  </a:lnTo>
                  <a:lnTo>
                    <a:pt x="515" y="955"/>
                  </a:lnTo>
                  <a:lnTo>
                    <a:pt x="509" y="954"/>
                  </a:lnTo>
                  <a:lnTo>
                    <a:pt x="509" y="954"/>
                  </a:lnTo>
                  <a:close/>
                  <a:moveTo>
                    <a:pt x="668" y="954"/>
                  </a:moveTo>
                  <a:lnTo>
                    <a:pt x="668" y="954"/>
                  </a:lnTo>
                  <a:lnTo>
                    <a:pt x="661" y="955"/>
                  </a:lnTo>
                  <a:lnTo>
                    <a:pt x="656" y="957"/>
                  </a:lnTo>
                  <a:lnTo>
                    <a:pt x="650" y="959"/>
                  </a:lnTo>
                  <a:lnTo>
                    <a:pt x="645" y="964"/>
                  </a:lnTo>
                  <a:lnTo>
                    <a:pt x="642" y="968"/>
                  </a:lnTo>
                  <a:lnTo>
                    <a:pt x="639" y="973"/>
                  </a:lnTo>
                  <a:lnTo>
                    <a:pt x="637" y="980"/>
                  </a:lnTo>
                  <a:lnTo>
                    <a:pt x="637" y="986"/>
                  </a:lnTo>
                  <a:lnTo>
                    <a:pt x="637" y="986"/>
                  </a:lnTo>
                  <a:lnTo>
                    <a:pt x="637" y="993"/>
                  </a:lnTo>
                  <a:lnTo>
                    <a:pt x="639" y="999"/>
                  </a:lnTo>
                  <a:lnTo>
                    <a:pt x="642" y="1005"/>
                  </a:lnTo>
                  <a:lnTo>
                    <a:pt x="645" y="1009"/>
                  </a:lnTo>
                  <a:lnTo>
                    <a:pt x="650" y="1013"/>
                  </a:lnTo>
                  <a:lnTo>
                    <a:pt x="656" y="1015"/>
                  </a:lnTo>
                  <a:lnTo>
                    <a:pt x="661" y="1017"/>
                  </a:lnTo>
                  <a:lnTo>
                    <a:pt x="668" y="1018"/>
                  </a:lnTo>
                  <a:lnTo>
                    <a:pt x="668" y="1018"/>
                  </a:lnTo>
                  <a:lnTo>
                    <a:pt x="674" y="1017"/>
                  </a:lnTo>
                  <a:lnTo>
                    <a:pt x="681" y="1015"/>
                  </a:lnTo>
                  <a:lnTo>
                    <a:pt x="686" y="1013"/>
                  </a:lnTo>
                  <a:lnTo>
                    <a:pt x="690" y="1009"/>
                  </a:lnTo>
                  <a:lnTo>
                    <a:pt x="694" y="1005"/>
                  </a:lnTo>
                  <a:lnTo>
                    <a:pt x="698" y="999"/>
                  </a:lnTo>
                  <a:lnTo>
                    <a:pt x="699" y="993"/>
                  </a:lnTo>
                  <a:lnTo>
                    <a:pt x="700" y="986"/>
                  </a:lnTo>
                  <a:lnTo>
                    <a:pt x="700" y="986"/>
                  </a:lnTo>
                  <a:lnTo>
                    <a:pt x="699" y="980"/>
                  </a:lnTo>
                  <a:lnTo>
                    <a:pt x="698" y="973"/>
                  </a:lnTo>
                  <a:lnTo>
                    <a:pt x="694" y="968"/>
                  </a:lnTo>
                  <a:lnTo>
                    <a:pt x="690" y="964"/>
                  </a:lnTo>
                  <a:lnTo>
                    <a:pt x="686" y="959"/>
                  </a:lnTo>
                  <a:lnTo>
                    <a:pt x="681" y="957"/>
                  </a:lnTo>
                  <a:lnTo>
                    <a:pt x="674" y="955"/>
                  </a:lnTo>
                  <a:lnTo>
                    <a:pt x="668" y="954"/>
                  </a:lnTo>
                  <a:lnTo>
                    <a:pt x="668" y="954"/>
                  </a:lnTo>
                  <a:close/>
                  <a:moveTo>
                    <a:pt x="826" y="954"/>
                  </a:moveTo>
                  <a:lnTo>
                    <a:pt x="826" y="954"/>
                  </a:lnTo>
                  <a:lnTo>
                    <a:pt x="820" y="955"/>
                  </a:lnTo>
                  <a:lnTo>
                    <a:pt x="815" y="957"/>
                  </a:lnTo>
                  <a:lnTo>
                    <a:pt x="809" y="959"/>
                  </a:lnTo>
                  <a:lnTo>
                    <a:pt x="804" y="964"/>
                  </a:lnTo>
                  <a:lnTo>
                    <a:pt x="801" y="968"/>
                  </a:lnTo>
                  <a:lnTo>
                    <a:pt x="797" y="973"/>
                  </a:lnTo>
                  <a:lnTo>
                    <a:pt x="795" y="980"/>
                  </a:lnTo>
                  <a:lnTo>
                    <a:pt x="795" y="986"/>
                  </a:lnTo>
                  <a:lnTo>
                    <a:pt x="795" y="986"/>
                  </a:lnTo>
                  <a:lnTo>
                    <a:pt x="795" y="993"/>
                  </a:lnTo>
                  <a:lnTo>
                    <a:pt x="797" y="999"/>
                  </a:lnTo>
                  <a:lnTo>
                    <a:pt x="801" y="1005"/>
                  </a:lnTo>
                  <a:lnTo>
                    <a:pt x="804" y="1009"/>
                  </a:lnTo>
                  <a:lnTo>
                    <a:pt x="809" y="1013"/>
                  </a:lnTo>
                  <a:lnTo>
                    <a:pt x="815" y="1015"/>
                  </a:lnTo>
                  <a:lnTo>
                    <a:pt x="820" y="1017"/>
                  </a:lnTo>
                  <a:lnTo>
                    <a:pt x="826" y="1018"/>
                  </a:lnTo>
                  <a:lnTo>
                    <a:pt x="826" y="1018"/>
                  </a:lnTo>
                  <a:lnTo>
                    <a:pt x="833" y="1017"/>
                  </a:lnTo>
                  <a:lnTo>
                    <a:pt x="839" y="1015"/>
                  </a:lnTo>
                  <a:lnTo>
                    <a:pt x="845" y="1013"/>
                  </a:lnTo>
                  <a:lnTo>
                    <a:pt x="849" y="1009"/>
                  </a:lnTo>
                  <a:lnTo>
                    <a:pt x="853" y="1005"/>
                  </a:lnTo>
                  <a:lnTo>
                    <a:pt x="856" y="999"/>
                  </a:lnTo>
                  <a:lnTo>
                    <a:pt x="858" y="993"/>
                  </a:lnTo>
                  <a:lnTo>
                    <a:pt x="859" y="986"/>
                  </a:lnTo>
                  <a:lnTo>
                    <a:pt x="859" y="986"/>
                  </a:lnTo>
                  <a:lnTo>
                    <a:pt x="858" y="980"/>
                  </a:lnTo>
                  <a:lnTo>
                    <a:pt x="856" y="973"/>
                  </a:lnTo>
                  <a:lnTo>
                    <a:pt x="853" y="968"/>
                  </a:lnTo>
                  <a:lnTo>
                    <a:pt x="849" y="964"/>
                  </a:lnTo>
                  <a:lnTo>
                    <a:pt x="845" y="959"/>
                  </a:lnTo>
                  <a:lnTo>
                    <a:pt x="839" y="957"/>
                  </a:lnTo>
                  <a:lnTo>
                    <a:pt x="833" y="955"/>
                  </a:lnTo>
                  <a:lnTo>
                    <a:pt x="826" y="954"/>
                  </a:lnTo>
                  <a:lnTo>
                    <a:pt x="826" y="954"/>
                  </a:lnTo>
                  <a:close/>
                  <a:moveTo>
                    <a:pt x="986" y="954"/>
                  </a:moveTo>
                  <a:lnTo>
                    <a:pt x="986" y="954"/>
                  </a:lnTo>
                  <a:lnTo>
                    <a:pt x="980" y="955"/>
                  </a:lnTo>
                  <a:lnTo>
                    <a:pt x="973" y="957"/>
                  </a:lnTo>
                  <a:lnTo>
                    <a:pt x="968" y="959"/>
                  </a:lnTo>
                  <a:lnTo>
                    <a:pt x="964" y="964"/>
                  </a:lnTo>
                  <a:lnTo>
                    <a:pt x="959" y="968"/>
                  </a:lnTo>
                  <a:lnTo>
                    <a:pt x="956" y="973"/>
                  </a:lnTo>
                  <a:lnTo>
                    <a:pt x="955" y="980"/>
                  </a:lnTo>
                  <a:lnTo>
                    <a:pt x="954" y="986"/>
                  </a:lnTo>
                  <a:lnTo>
                    <a:pt x="954" y="986"/>
                  </a:lnTo>
                  <a:lnTo>
                    <a:pt x="955" y="993"/>
                  </a:lnTo>
                  <a:lnTo>
                    <a:pt x="956" y="999"/>
                  </a:lnTo>
                  <a:lnTo>
                    <a:pt x="959" y="1005"/>
                  </a:lnTo>
                  <a:lnTo>
                    <a:pt x="964" y="1009"/>
                  </a:lnTo>
                  <a:lnTo>
                    <a:pt x="968" y="1013"/>
                  </a:lnTo>
                  <a:lnTo>
                    <a:pt x="973" y="1015"/>
                  </a:lnTo>
                  <a:lnTo>
                    <a:pt x="980" y="1017"/>
                  </a:lnTo>
                  <a:lnTo>
                    <a:pt x="986" y="1018"/>
                  </a:lnTo>
                  <a:lnTo>
                    <a:pt x="986" y="1018"/>
                  </a:lnTo>
                  <a:lnTo>
                    <a:pt x="993" y="1017"/>
                  </a:lnTo>
                  <a:lnTo>
                    <a:pt x="998" y="1015"/>
                  </a:lnTo>
                  <a:lnTo>
                    <a:pt x="1003" y="1013"/>
                  </a:lnTo>
                  <a:lnTo>
                    <a:pt x="1009" y="1009"/>
                  </a:lnTo>
                  <a:lnTo>
                    <a:pt x="1012" y="1005"/>
                  </a:lnTo>
                  <a:lnTo>
                    <a:pt x="1015" y="999"/>
                  </a:lnTo>
                  <a:lnTo>
                    <a:pt x="1017" y="993"/>
                  </a:lnTo>
                  <a:lnTo>
                    <a:pt x="1017" y="986"/>
                  </a:lnTo>
                  <a:lnTo>
                    <a:pt x="1017" y="986"/>
                  </a:lnTo>
                  <a:lnTo>
                    <a:pt x="1017" y="980"/>
                  </a:lnTo>
                  <a:lnTo>
                    <a:pt x="1015" y="973"/>
                  </a:lnTo>
                  <a:lnTo>
                    <a:pt x="1012" y="968"/>
                  </a:lnTo>
                  <a:lnTo>
                    <a:pt x="1009" y="964"/>
                  </a:lnTo>
                  <a:lnTo>
                    <a:pt x="1003" y="959"/>
                  </a:lnTo>
                  <a:lnTo>
                    <a:pt x="998" y="957"/>
                  </a:lnTo>
                  <a:lnTo>
                    <a:pt x="993" y="955"/>
                  </a:lnTo>
                  <a:lnTo>
                    <a:pt x="986" y="954"/>
                  </a:lnTo>
                  <a:lnTo>
                    <a:pt x="986" y="954"/>
                  </a:lnTo>
                  <a:close/>
                  <a:moveTo>
                    <a:pt x="31" y="859"/>
                  </a:moveTo>
                  <a:lnTo>
                    <a:pt x="31" y="859"/>
                  </a:lnTo>
                  <a:lnTo>
                    <a:pt x="38" y="859"/>
                  </a:lnTo>
                  <a:lnTo>
                    <a:pt x="44" y="856"/>
                  </a:lnTo>
                  <a:lnTo>
                    <a:pt x="50" y="853"/>
                  </a:lnTo>
                  <a:lnTo>
                    <a:pt x="54" y="850"/>
                  </a:lnTo>
                  <a:lnTo>
                    <a:pt x="58" y="845"/>
                  </a:lnTo>
                  <a:lnTo>
                    <a:pt x="61" y="839"/>
                  </a:lnTo>
                  <a:lnTo>
                    <a:pt x="63" y="834"/>
                  </a:lnTo>
                  <a:lnTo>
                    <a:pt x="64" y="828"/>
                  </a:lnTo>
                  <a:lnTo>
                    <a:pt x="64" y="828"/>
                  </a:lnTo>
                  <a:lnTo>
                    <a:pt x="63" y="821"/>
                  </a:lnTo>
                  <a:lnTo>
                    <a:pt x="61" y="815"/>
                  </a:lnTo>
                  <a:lnTo>
                    <a:pt x="58" y="809"/>
                  </a:lnTo>
                  <a:lnTo>
                    <a:pt x="54" y="805"/>
                  </a:lnTo>
                  <a:lnTo>
                    <a:pt x="50" y="801"/>
                  </a:lnTo>
                  <a:lnTo>
                    <a:pt x="44" y="797"/>
                  </a:lnTo>
                  <a:lnTo>
                    <a:pt x="38" y="796"/>
                  </a:lnTo>
                  <a:lnTo>
                    <a:pt x="31" y="795"/>
                  </a:lnTo>
                  <a:lnTo>
                    <a:pt x="31" y="795"/>
                  </a:lnTo>
                  <a:lnTo>
                    <a:pt x="25" y="796"/>
                  </a:lnTo>
                  <a:lnTo>
                    <a:pt x="20" y="797"/>
                  </a:lnTo>
                  <a:lnTo>
                    <a:pt x="14" y="801"/>
                  </a:lnTo>
                  <a:lnTo>
                    <a:pt x="9" y="805"/>
                  </a:lnTo>
                  <a:lnTo>
                    <a:pt x="6" y="809"/>
                  </a:lnTo>
                  <a:lnTo>
                    <a:pt x="2" y="815"/>
                  </a:lnTo>
                  <a:lnTo>
                    <a:pt x="0" y="821"/>
                  </a:lnTo>
                  <a:lnTo>
                    <a:pt x="0" y="828"/>
                  </a:lnTo>
                  <a:lnTo>
                    <a:pt x="0" y="828"/>
                  </a:lnTo>
                  <a:lnTo>
                    <a:pt x="0" y="834"/>
                  </a:lnTo>
                  <a:lnTo>
                    <a:pt x="2" y="839"/>
                  </a:lnTo>
                  <a:lnTo>
                    <a:pt x="6" y="845"/>
                  </a:lnTo>
                  <a:lnTo>
                    <a:pt x="9" y="850"/>
                  </a:lnTo>
                  <a:lnTo>
                    <a:pt x="14" y="853"/>
                  </a:lnTo>
                  <a:lnTo>
                    <a:pt x="20" y="856"/>
                  </a:lnTo>
                  <a:lnTo>
                    <a:pt x="25" y="859"/>
                  </a:lnTo>
                  <a:lnTo>
                    <a:pt x="31" y="859"/>
                  </a:lnTo>
                  <a:lnTo>
                    <a:pt x="31" y="859"/>
                  </a:lnTo>
                  <a:close/>
                  <a:moveTo>
                    <a:pt x="31" y="700"/>
                  </a:moveTo>
                  <a:lnTo>
                    <a:pt x="31" y="700"/>
                  </a:lnTo>
                  <a:lnTo>
                    <a:pt x="38" y="700"/>
                  </a:lnTo>
                  <a:lnTo>
                    <a:pt x="44" y="698"/>
                  </a:lnTo>
                  <a:lnTo>
                    <a:pt x="50" y="694"/>
                  </a:lnTo>
                  <a:lnTo>
                    <a:pt x="54" y="691"/>
                  </a:lnTo>
                  <a:lnTo>
                    <a:pt x="58" y="686"/>
                  </a:lnTo>
                  <a:lnTo>
                    <a:pt x="61" y="681"/>
                  </a:lnTo>
                  <a:lnTo>
                    <a:pt x="63" y="675"/>
                  </a:lnTo>
                  <a:lnTo>
                    <a:pt x="64" y="669"/>
                  </a:lnTo>
                  <a:lnTo>
                    <a:pt x="64" y="669"/>
                  </a:lnTo>
                  <a:lnTo>
                    <a:pt x="63" y="662"/>
                  </a:lnTo>
                  <a:lnTo>
                    <a:pt x="61" y="656"/>
                  </a:lnTo>
                  <a:lnTo>
                    <a:pt x="58" y="650"/>
                  </a:lnTo>
                  <a:lnTo>
                    <a:pt x="54" y="646"/>
                  </a:lnTo>
                  <a:lnTo>
                    <a:pt x="50" y="642"/>
                  </a:lnTo>
                  <a:lnTo>
                    <a:pt x="44" y="639"/>
                  </a:lnTo>
                  <a:lnTo>
                    <a:pt x="38" y="638"/>
                  </a:lnTo>
                  <a:lnTo>
                    <a:pt x="31" y="637"/>
                  </a:lnTo>
                  <a:lnTo>
                    <a:pt x="31" y="637"/>
                  </a:lnTo>
                  <a:lnTo>
                    <a:pt x="25" y="638"/>
                  </a:lnTo>
                  <a:lnTo>
                    <a:pt x="20" y="639"/>
                  </a:lnTo>
                  <a:lnTo>
                    <a:pt x="14" y="642"/>
                  </a:lnTo>
                  <a:lnTo>
                    <a:pt x="9" y="646"/>
                  </a:lnTo>
                  <a:lnTo>
                    <a:pt x="6" y="650"/>
                  </a:lnTo>
                  <a:lnTo>
                    <a:pt x="2" y="656"/>
                  </a:lnTo>
                  <a:lnTo>
                    <a:pt x="0" y="662"/>
                  </a:lnTo>
                  <a:lnTo>
                    <a:pt x="0" y="669"/>
                  </a:lnTo>
                  <a:lnTo>
                    <a:pt x="0" y="669"/>
                  </a:lnTo>
                  <a:lnTo>
                    <a:pt x="0" y="675"/>
                  </a:lnTo>
                  <a:lnTo>
                    <a:pt x="2" y="681"/>
                  </a:lnTo>
                  <a:lnTo>
                    <a:pt x="6" y="686"/>
                  </a:lnTo>
                  <a:lnTo>
                    <a:pt x="9" y="691"/>
                  </a:lnTo>
                  <a:lnTo>
                    <a:pt x="14" y="694"/>
                  </a:lnTo>
                  <a:lnTo>
                    <a:pt x="20" y="698"/>
                  </a:lnTo>
                  <a:lnTo>
                    <a:pt x="25" y="700"/>
                  </a:lnTo>
                  <a:lnTo>
                    <a:pt x="31" y="700"/>
                  </a:lnTo>
                  <a:lnTo>
                    <a:pt x="31" y="700"/>
                  </a:lnTo>
                  <a:close/>
                  <a:moveTo>
                    <a:pt x="31" y="541"/>
                  </a:moveTo>
                  <a:lnTo>
                    <a:pt x="31" y="541"/>
                  </a:lnTo>
                  <a:lnTo>
                    <a:pt x="38" y="540"/>
                  </a:lnTo>
                  <a:lnTo>
                    <a:pt x="44" y="539"/>
                  </a:lnTo>
                  <a:lnTo>
                    <a:pt x="50" y="536"/>
                  </a:lnTo>
                  <a:lnTo>
                    <a:pt x="54" y="531"/>
                  </a:lnTo>
                  <a:lnTo>
                    <a:pt x="58" y="527"/>
                  </a:lnTo>
                  <a:lnTo>
                    <a:pt x="61" y="522"/>
                  </a:lnTo>
                  <a:lnTo>
                    <a:pt x="63" y="515"/>
                  </a:lnTo>
                  <a:lnTo>
                    <a:pt x="64" y="509"/>
                  </a:lnTo>
                  <a:lnTo>
                    <a:pt x="64" y="509"/>
                  </a:lnTo>
                  <a:lnTo>
                    <a:pt x="63" y="502"/>
                  </a:lnTo>
                  <a:lnTo>
                    <a:pt x="61" y="497"/>
                  </a:lnTo>
                  <a:lnTo>
                    <a:pt x="58" y="492"/>
                  </a:lnTo>
                  <a:lnTo>
                    <a:pt x="54" y="486"/>
                  </a:lnTo>
                  <a:lnTo>
                    <a:pt x="50" y="483"/>
                  </a:lnTo>
                  <a:lnTo>
                    <a:pt x="44" y="480"/>
                  </a:lnTo>
                  <a:lnTo>
                    <a:pt x="38" y="478"/>
                  </a:lnTo>
                  <a:lnTo>
                    <a:pt x="31" y="478"/>
                  </a:lnTo>
                  <a:lnTo>
                    <a:pt x="31" y="478"/>
                  </a:lnTo>
                  <a:lnTo>
                    <a:pt x="25" y="478"/>
                  </a:lnTo>
                  <a:lnTo>
                    <a:pt x="20" y="480"/>
                  </a:lnTo>
                  <a:lnTo>
                    <a:pt x="14" y="483"/>
                  </a:lnTo>
                  <a:lnTo>
                    <a:pt x="9" y="486"/>
                  </a:lnTo>
                  <a:lnTo>
                    <a:pt x="6" y="492"/>
                  </a:lnTo>
                  <a:lnTo>
                    <a:pt x="2" y="497"/>
                  </a:lnTo>
                  <a:lnTo>
                    <a:pt x="0" y="502"/>
                  </a:lnTo>
                  <a:lnTo>
                    <a:pt x="0" y="509"/>
                  </a:lnTo>
                  <a:lnTo>
                    <a:pt x="0" y="509"/>
                  </a:lnTo>
                  <a:lnTo>
                    <a:pt x="0" y="515"/>
                  </a:lnTo>
                  <a:lnTo>
                    <a:pt x="2" y="522"/>
                  </a:lnTo>
                  <a:lnTo>
                    <a:pt x="6" y="527"/>
                  </a:lnTo>
                  <a:lnTo>
                    <a:pt x="9" y="531"/>
                  </a:lnTo>
                  <a:lnTo>
                    <a:pt x="14" y="536"/>
                  </a:lnTo>
                  <a:lnTo>
                    <a:pt x="20" y="539"/>
                  </a:lnTo>
                  <a:lnTo>
                    <a:pt x="25" y="540"/>
                  </a:lnTo>
                  <a:lnTo>
                    <a:pt x="31" y="541"/>
                  </a:lnTo>
                  <a:lnTo>
                    <a:pt x="31" y="541"/>
                  </a:lnTo>
                  <a:close/>
                  <a:moveTo>
                    <a:pt x="31" y="382"/>
                  </a:moveTo>
                  <a:lnTo>
                    <a:pt x="31" y="382"/>
                  </a:lnTo>
                  <a:lnTo>
                    <a:pt x="38" y="381"/>
                  </a:lnTo>
                  <a:lnTo>
                    <a:pt x="44" y="379"/>
                  </a:lnTo>
                  <a:lnTo>
                    <a:pt x="50" y="377"/>
                  </a:lnTo>
                  <a:lnTo>
                    <a:pt x="54" y="373"/>
                  </a:lnTo>
                  <a:lnTo>
                    <a:pt x="58" y="368"/>
                  </a:lnTo>
                  <a:lnTo>
                    <a:pt x="61" y="363"/>
                  </a:lnTo>
                  <a:lnTo>
                    <a:pt x="63" y="357"/>
                  </a:lnTo>
                  <a:lnTo>
                    <a:pt x="64" y="350"/>
                  </a:lnTo>
                  <a:lnTo>
                    <a:pt x="64" y="350"/>
                  </a:lnTo>
                  <a:lnTo>
                    <a:pt x="63" y="344"/>
                  </a:lnTo>
                  <a:lnTo>
                    <a:pt x="61" y="338"/>
                  </a:lnTo>
                  <a:lnTo>
                    <a:pt x="58" y="333"/>
                  </a:lnTo>
                  <a:lnTo>
                    <a:pt x="54" y="328"/>
                  </a:lnTo>
                  <a:lnTo>
                    <a:pt x="50" y="324"/>
                  </a:lnTo>
                  <a:lnTo>
                    <a:pt x="44" y="321"/>
                  </a:lnTo>
                  <a:lnTo>
                    <a:pt x="38" y="319"/>
                  </a:lnTo>
                  <a:lnTo>
                    <a:pt x="31" y="318"/>
                  </a:lnTo>
                  <a:lnTo>
                    <a:pt x="31" y="318"/>
                  </a:lnTo>
                  <a:lnTo>
                    <a:pt x="25" y="319"/>
                  </a:lnTo>
                  <a:lnTo>
                    <a:pt x="20" y="321"/>
                  </a:lnTo>
                  <a:lnTo>
                    <a:pt x="14" y="324"/>
                  </a:lnTo>
                  <a:lnTo>
                    <a:pt x="9" y="328"/>
                  </a:lnTo>
                  <a:lnTo>
                    <a:pt x="6" y="333"/>
                  </a:lnTo>
                  <a:lnTo>
                    <a:pt x="2" y="338"/>
                  </a:lnTo>
                  <a:lnTo>
                    <a:pt x="0" y="344"/>
                  </a:lnTo>
                  <a:lnTo>
                    <a:pt x="0" y="350"/>
                  </a:lnTo>
                  <a:lnTo>
                    <a:pt x="0" y="350"/>
                  </a:lnTo>
                  <a:lnTo>
                    <a:pt x="0" y="357"/>
                  </a:lnTo>
                  <a:lnTo>
                    <a:pt x="2" y="363"/>
                  </a:lnTo>
                  <a:lnTo>
                    <a:pt x="6" y="368"/>
                  </a:lnTo>
                  <a:lnTo>
                    <a:pt x="9" y="373"/>
                  </a:lnTo>
                  <a:lnTo>
                    <a:pt x="14" y="377"/>
                  </a:lnTo>
                  <a:lnTo>
                    <a:pt x="20" y="379"/>
                  </a:lnTo>
                  <a:lnTo>
                    <a:pt x="25" y="381"/>
                  </a:lnTo>
                  <a:lnTo>
                    <a:pt x="31" y="382"/>
                  </a:lnTo>
                  <a:lnTo>
                    <a:pt x="31" y="382"/>
                  </a:lnTo>
                  <a:close/>
                  <a:moveTo>
                    <a:pt x="31" y="223"/>
                  </a:moveTo>
                  <a:lnTo>
                    <a:pt x="31" y="223"/>
                  </a:lnTo>
                  <a:lnTo>
                    <a:pt x="38" y="222"/>
                  </a:lnTo>
                  <a:lnTo>
                    <a:pt x="44" y="220"/>
                  </a:lnTo>
                  <a:lnTo>
                    <a:pt x="50" y="218"/>
                  </a:lnTo>
                  <a:lnTo>
                    <a:pt x="54" y="214"/>
                  </a:lnTo>
                  <a:lnTo>
                    <a:pt x="58" y="210"/>
                  </a:lnTo>
                  <a:lnTo>
                    <a:pt x="61" y="203"/>
                  </a:lnTo>
                  <a:lnTo>
                    <a:pt x="63" y="198"/>
                  </a:lnTo>
                  <a:lnTo>
                    <a:pt x="64" y="191"/>
                  </a:lnTo>
                  <a:lnTo>
                    <a:pt x="64" y="191"/>
                  </a:lnTo>
                  <a:lnTo>
                    <a:pt x="63" y="185"/>
                  </a:lnTo>
                  <a:lnTo>
                    <a:pt x="61" y="178"/>
                  </a:lnTo>
                  <a:lnTo>
                    <a:pt x="58" y="173"/>
                  </a:lnTo>
                  <a:lnTo>
                    <a:pt x="54" y="169"/>
                  </a:lnTo>
                  <a:lnTo>
                    <a:pt x="50" y="164"/>
                  </a:lnTo>
                  <a:lnTo>
                    <a:pt x="44" y="162"/>
                  </a:lnTo>
                  <a:lnTo>
                    <a:pt x="38" y="160"/>
                  </a:lnTo>
                  <a:lnTo>
                    <a:pt x="31" y="159"/>
                  </a:lnTo>
                  <a:lnTo>
                    <a:pt x="31" y="159"/>
                  </a:lnTo>
                  <a:lnTo>
                    <a:pt x="25" y="160"/>
                  </a:lnTo>
                  <a:lnTo>
                    <a:pt x="20" y="162"/>
                  </a:lnTo>
                  <a:lnTo>
                    <a:pt x="14" y="164"/>
                  </a:lnTo>
                  <a:lnTo>
                    <a:pt x="9" y="169"/>
                  </a:lnTo>
                  <a:lnTo>
                    <a:pt x="6" y="173"/>
                  </a:lnTo>
                  <a:lnTo>
                    <a:pt x="2" y="178"/>
                  </a:lnTo>
                  <a:lnTo>
                    <a:pt x="0" y="185"/>
                  </a:lnTo>
                  <a:lnTo>
                    <a:pt x="0" y="191"/>
                  </a:lnTo>
                  <a:lnTo>
                    <a:pt x="0" y="191"/>
                  </a:lnTo>
                  <a:lnTo>
                    <a:pt x="0" y="198"/>
                  </a:lnTo>
                  <a:lnTo>
                    <a:pt x="2" y="203"/>
                  </a:lnTo>
                  <a:lnTo>
                    <a:pt x="6" y="210"/>
                  </a:lnTo>
                  <a:lnTo>
                    <a:pt x="9" y="214"/>
                  </a:lnTo>
                  <a:lnTo>
                    <a:pt x="14" y="218"/>
                  </a:lnTo>
                  <a:lnTo>
                    <a:pt x="20" y="220"/>
                  </a:lnTo>
                  <a:lnTo>
                    <a:pt x="25" y="222"/>
                  </a:lnTo>
                  <a:lnTo>
                    <a:pt x="31" y="223"/>
                  </a:lnTo>
                  <a:lnTo>
                    <a:pt x="31" y="223"/>
                  </a:lnTo>
                  <a:close/>
                  <a:moveTo>
                    <a:pt x="31" y="64"/>
                  </a:moveTo>
                  <a:lnTo>
                    <a:pt x="31" y="64"/>
                  </a:lnTo>
                  <a:lnTo>
                    <a:pt x="38" y="64"/>
                  </a:lnTo>
                  <a:lnTo>
                    <a:pt x="44" y="61"/>
                  </a:lnTo>
                  <a:lnTo>
                    <a:pt x="50" y="58"/>
                  </a:lnTo>
                  <a:lnTo>
                    <a:pt x="54" y="55"/>
                  </a:lnTo>
                  <a:lnTo>
                    <a:pt x="58" y="50"/>
                  </a:lnTo>
                  <a:lnTo>
                    <a:pt x="61" y="44"/>
                  </a:lnTo>
                  <a:lnTo>
                    <a:pt x="63" y="39"/>
                  </a:lnTo>
                  <a:lnTo>
                    <a:pt x="64" y="32"/>
                  </a:lnTo>
                  <a:lnTo>
                    <a:pt x="64" y="32"/>
                  </a:lnTo>
                  <a:lnTo>
                    <a:pt x="63" y="26"/>
                  </a:lnTo>
                  <a:lnTo>
                    <a:pt x="61" y="20"/>
                  </a:lnTo>
                  <a:lnTo>
                    <a:pt x="58" y="14"/>
                  </a:lnTo>
                  <a:lnTo>
                    <a:pt x="54" y="10"/>
                  </a:lnTo>
                  <a:lnTo>
                    <a:pt x="50" y="6"/>
                  </a:lnTo>
                  <a:lnTo>
                    <a:pt x="44" y="2"/>
                  </a:lnTo>
                  <a:lnTo>
                    <a:pt x="38" y="1"/>
                  </a:lnTo>
                  <a:lnTo>
                    <a:pt x="31" y="0"/>
                  </a:lnTo>
                  <a:lnTo>
                    <a:pt x="31" y="0"/>
                  </a:lnTo>
                  <a:lnTo>
                    <a:pt x="25" y="1"/>
                  </a:lnTo>
                  <a:lnTo>
                    <a:pt x="20" y="2"/>
                  </a:lnTo>
                  <a:lnTo>
                    <a:pt x="14" y="6"/>
                  </a:lnTo>
                  <a:lnTo>
                    <a:pt x="9" y="10"/>
                  </a:lnTo>
                  <a:lnTo>
                    <a:pt x="6" y="14"/>
                  </a:lnTo>
                  <a:lnTo>
                    <a:pt x="2" y="20"/>
                  </a:lnTo>
                  <a:lnTo>
                    <a:pt x="0" y="26"/>
                  </a:lnTo>
                  <a:lnTo>
                    <a:pt x="0" y="32"/>
                  </a:lnTo>
                  <a:lnTo>
                    <a:pt x="0" y="32"/>
                  </a:lnTo>
                  <a:lnTo>
                    <a:pt x="0" y="39"/>
                  </a:lnTo>
                  <a:lnTo>
                    <a:pt x="2" y="44"/>
                  </a:lnTo>
                  <a:lnTo>
                    <a:pt x="6" y="50"/>
                  </a:lnTo>
                  <a:lnTo>
                    <a:pt x="9" y="55"/>
                  </a:lnTo>
                  <a:lnTo>
                    <a:pt x="14" y="58"/>
                  </a:lnTo>
                  <a:lnTo>
                    <a:pt x="20" y="61"/>
                  </a:lnTo>
                  <a:lnTo>
                    <a:pt x="25" y="64"/>
                  </a:lnTo>
                  <a:lnTo>
                    <a:pt x="31" y="64"/>
                  </a:lnTo>
                  <a:lnTo>
                    <a:pt x="31" y="6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grpSp>
        <p:nvGrpSpPr>
          <p:cNvPr id="25" name="组合 24"/>
          <p:cNvGrpSpPr/>
          <p:nvPr/>
        </p:nvGrpSpPr>
        <p:grpSpPr>
          <a:xfrm>
            <a:off x="5296518" y="2462899"/>
            <a:ext cx="1224000" cy="1224000"/>
            <a:chOff x="5988852" y="2398129"/>
            <a:chExt cx="1224000" cy="1224000"/>
          </a:xfrm>
        </p:grpSpPr>
        <p:sp>
          <p:nvSpPr>
            <p:cNvPr id="26" name="椭圆 25"/>
            <p:cNvSpPr/>
            <p:nvPr/>
          </p:nvSpPr>
          <p:spPr>
            <a:xfrm>
              <a:off x="5988852" y="2398129"/>
              <a:ext cx="1224000" cy="1224000"/>
            </a:xfrm>
            <a:prstGeom prst="ellipse">
              <a:avLst/>
            </a:prstGeom>
            <a:solidFill>
              <a:srgbClr val="A3653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7" name="Freeform 80"/>
            <p:cNvSpPr>
              <a:spLocks noEditPoints="1"/>
            </p:cNvSpPr>
            <p:nvPr/>
          </p:nvSpPr>
          <p:spPr bwMode="auto">
            <a:xfrm>
              <a:off x="6439720" y="2847410"/>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pic>
        <p:nvPicPr>
          <p:cNvPr id="29" name="图片 28"/>
          <p:cNvPicPr>
            <a:picLocks noChangeAspect="1"/>
          </p:cNvPicPr>
          <p:nvPr/>
        </p:nvPicPr>
        <p:blipFill>
          <a:blip r:embed="rId1" cstate="email"/>
          <a:stretch>
            <a:fillRect/>
          </a:stretch>
        </p:blipFill>
        <p:spPr>
          <a:xfrm>
            <a:off x="6854190" y="2138045"/>
            <a:ext cx="5126990" cy="3590925"/>
          </a:xfrm>
          <a:prstGeom prst="rect">
            <a:avLst/>
          </a:prstGeom>
        </p:spPr>
      </p:pic>
      <p:grpSp>
        <p:nvGrpSpPr>
          <p:cNvPr id="7" name="组合 6"/>
          <p:cNvGrpSpPr/>
          <p:nvPr/>
        </p:nvGrpSpPr>
        <p:grpSpPr>
          <a:xfrm>
            <a:off x="468630" y="4023995"/>
            <a:ext cx="1981200" cy="711835"/>
            <a:chOff x="2408" y="3190"/>
            <a:chExt cx="3120" cy="1121"/>
          </a:xfrm>
        </p:grpSpPr>
        <p:sp>
          <p:nvSpPr>
            <p:cNvPr id="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2000" b="1" kern="9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grpSp>
        <p:nvGrpSpPr>
          <p:cNvPr id="10" name="组合 9"/>
          <p:cNvGrpSpPr/>
          <p:nvPr/>
        </p:nvGrpSpPr>
        <p:grpSpPr>
          <a:xfrm>
            <a:off x="2735580" y="4023995"/>
            <a:ext cx="1981200" cy="711835"/>
            <a:chOff x="2408" y="3190"/>
            <a:chExt cx="3120" cy="1121"/>
          </a:xfrm>
        </p:grpSpPr>
        <p:sp>
          <p:nvSpPr>
            <p:cNvPr id="11"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2000" b="1" kern="9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1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grpSp>
        <p:nvGrpSpPr>
          <p:cNvPr id="13" name="组合 12"/>
          <p:cNvGrpSpPr/>
          <p:nvPr/>
        </p:nvGrpSpPr>
        <p:grpSpPr>
          <a:xfrm>
            <a:off x="4963795" y="4023995"/>
            <a:ext cx="1981200" cy="711835"/>
            <a:chOff x="2408" y="3190"/>
            <a:chExt cx="3120" cy="1121"/>
          </a:xfrm>
        </p:grpSpPr>
        <p:sp>
          <p:nvSpPr>
            <p:cNvPr id="1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2000" b="1" kern="9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1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pic>
        <p:nvPicPr>
          <p:cNvPr id="16" name="图片 15" descr="500808280"/>
          <p:cNvPicPr>
            <a:picLocks noChangeAspect="1"/>
          </p:cNvPicPr>
          <p:nvPr/>
        </p:nvPicPr>
        <p:blipFill>
          <a:blip r:embed="rId2"/>
          <a:srcRect l="46805" t="19793" r="2433" b="32981"/>
          <a:stretch>
            <a:fillRect/>
          </a:stretch>
        </p:blipFill>
        <p:spPr>
          <a:xfrm>
            <a:off x="7457440" y="2284095"/>
            <a:ext cx="3974465" cy="2465070"/>
          </a:xfrm>
          <a:prstGeom prst="rect">
            <a:avLst/>
          </a:prstGeom>
        </p:spPr>
      </p:pic>
      <p:grpSp>
        <p:nvGrpSpPr>
          <p:cNvPr id="2" name="组合 1"/>
          <p:cNvGrpSpPr/>
          <p:nvPr/>
        </p:nvGrpSpPr>
        <p:grpSpPr>
          <a:xfrm>
            <a:off x="-747395" y="429895"/>
            <a:ext cx="4512310" cy="768350"/>
            <a:chOff x="-1377" y="477"/>
            <a:chExt cx="7106" cy="1210"/>
          </a:xfrm>
        </p:grpSpPr>
        <p:sp>
          <p:nvSpPr>
            <p:cNvPr id="3" name="文本框 2"/>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65000"/>
                      <a:lumOff val="35000"/>
                    </a:schemeClr>
                  </a:solidFill>
                  <a:latin typeface="Noto Sans S Chinese Medium" panose="020B0600000000000000" charset="-122"/>
                  <a:cs typeface="Noto Sans S Chinese Medium" panose="020B0600000000000000" charset="-122"/>
                </a:rPr>
                <a:t>叁</a:t>
              </a:r>
              <a:endParaRPr lang="zh-CN" altLang="en-US" sz="44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6" name="矩形 5"/>
            <p:cNvSpPr/>
            <p:nvPr/>
          </p:nvSpPr>
          <p:spPr>
            <a:xfrm>
              <a:off x="-1377" y="859"/>
              <a:ext cx="2923" cy="447"/>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
        <p:nvSpPr>
          <p:cNvPr id="17" name="矩形 16"/>
          <p:cNvSpPr/>
          <p:nvPr/>
        </p:nvSpPr>
        <p:spPr>
          <a:xfrm>
            <a:off x="7457440" y="2284095"/>
            <a:ext cx="3975100" cy="2465070"/>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 presetClass="entr" presetSubtype="1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checkerboard(across)">
                                      <p:cBhvr>
                                        <p:cTn id="13" dur="500"/>
                                        <p:tgtEl>
                                          <p:spTgt spid="19"/>
                                        </p:tgtEl>
                                      </p:cBhvr>
                                    </p:animEffect>
                                  </p:childTnLst>
                                </p:cTn>
                              </p:par>
                              <p:par>
                                <p:cTn id="14" presetID="5" presetClass="entr" presetSubtype="1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checkerboard(across)">
                                      <p:cBhvr>
                                        <p:cTn id="16" dur="500"/>
                                        <p:tgtEl>
                                          <p:spTgt spid="22"/>
                                        </p:tgtEl>
                                      </p:cBhvr>
                                    </p:animEffect>
                                  </p:childTnLst>
                                </p:cTn>
                              </p:par>
                              <p:par>
                                <p:cTn id="17" presetID="5" presetClass="entr" presetSubtype="1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checkerboard(across)">
                                      <p:cBhvr>
                                        <p:cTn id="19" dur="500"/>
                                        <p:tgtEl>
                                          <p:spTgt spid="25"/>
                                        </p:tgtEl>
                                      </p:cBhvr>
                                    </p:animEffect>
                                  </p:childTnLst>
                                </p:cTn>
                              </p:par>
                            </p:childTnLst>
                          </p:cTn>
                        </p:par>
                        <p:par>
                          <p:cTn id="20" fill="hold">
                            <p:stCondLst>
                              <p:cond delay="1500"/>
                            </p:stCondLst>
                            <p:childTnLst>
                              <p:par>
                                <p:cTn id="21" presetID="5"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heckerboard(across)">
                                      <p:cBhvr>
                                        <p:cTn id="23" dur="500"/>
                                        <p:tgtEl>
                                          <p:spTgt spid="7"/>
                                        </p:tgtEl>
                                      </p:cBhvr>
                                    </p:animEffect>
                                  </p:childTnLst>
                                </p:cTn>
                              </p:par>
                            </p:childTnLst>
                          </p:cTn>
                        </p:par>
                        <p:par>
                          <p:cTn id="24" fill="hold">
                            <p:stCondLst>
                              <p:cond delay="2000"/>
                            </p:stCondLst>
                            <p:childTnLst>
                              <p:par>
                                <p:cTn id="25" presetID="5" presetClass="entr" presetSubtype="1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heckerboard(across)">
                                      <p:cBhvr>
                                        <p:cTn id="27" dur="500"/>
                                        <p:tgtEl>
                                          <p:spTgt spid="10"/>
                                        </p:tgtEl>
                                      </p:cBhvr>
                                    </p:animEffect>
                                  </p:childTnLst>
                                </p:cTn>
                              </p:par>
                            </p:childTnLst>
                          </p:cTn>
                        </p:par>
                        <p:par>
                          <p:cTn id="28" fill="hold">
                            <p:stCondLst>
                              <p:cond delay="2500"/>
                            </p:stCondLst>
                            <p:childTnLst>
                              <p:par>
                                <p:cTn id="29" presetID="5" presetClass="entr" presetSubtype="1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checkerboard(across)">
                                      <p:cBhvr>
                                        <p:cTn id="31" dur="500"/>
                                        <p:tgtEl>
                                          <p:spTgt spid="13"/>
                                        </p:tgtEl>
                                      </p:cBhvr>
                                    </p:animEffect>
                                  </p:childTnLst>
                                </p:cTn>
                              </p:par>
                              <p:par>
                                <p:cTn id="32" presetID="55"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1000" fill="hold"/>
                                        <p:tgtEl>
                                          <p:spTgt spid="16"/>
                                        </p:tgtEl>
                                        <p:attrNameLst>
                                          <p:attrName>ppt_w</p:attrName>
                                        </p:attrNameLst>
                                      </p:cBhvr>
                                      <p:tavLst>
                                        <p:tav tm="0">
                                          <p:val>
                                            <p:strVal val="#ppt_w*0.70"/>
                                          </p:val>
                                        </p:tav>
                                        <p:tav tm="100000">
                                          <p:val>
                                            <p:strVal val="#ppt_w"/>
                                          </p:val>
                                        </p:tav>
                                      </p:tavLst>
                                    </p:anim>
                                    <p:anim calcmode="lin" valueType="num">
                                      <p:cBhvr>
                                        <p:cTn id="35" dur="1000" fill="hold"/>
                                        <p:tgtEl>
                                          <p:spTgt spid="16"/>
                                        </p:tgtEl>
                                        <p:attrNameLst>
                                          <p:attrName>ppt_h</p:attrName>
                                        </p:attrNameLst>
                                      </p:cBhvr>
                                      <p:tavLst>
                                        <p:tav tm="0">
                                          <p:val>
                                            <p:strVal val="#ppt_h"/>
                                          </p:val>
                                        </p:tav>
                                        <p:tav tm="100000">
                                          <p:val>
                                            <p:strVal val="#ppt_h"/>
                                          </p:val>
                                        </p:tav>
                                      </p:tavLst>
                                    </p:anim>
                                    <p:animEffect transition="in" filter="fade">
                                      <p:cBhvr>
                                        <p:cTn id="36" dur="1000"/>
                                        <p:tgtEl>
                                          <p:spTgt spid="16"/>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par>
                                <p:cTn id="42" presetID="55" presetClass="entr" presetSubtype="0"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1000" fill="hold"/>
                                        <p:tgtEl>
                                          <p:spTgt spid="29"/>
                                        </p:tgtEl>
                                        <p:attrNameLst>
                                          <p:attrName>ppt_w</p:attrName>
                                        </p:attrNameLst>
                                      </p:cBhvr>
                                      <p:tavLst>
                                        <p:tav tm="0">
                                          <p:val>
                                            <p:strVal val="#ppt_w*0.70"/>
                                          </p:val>
                                        </p:tav>
                                        <p:tav tm="100000">
                                          <p:val>
                                            <p:strVal val="#ppt_w"/>
                                          </p:val>
                                        </p:tav>
                                      </p:tavLst>
                                    </p:anim>
                                    <p:anim calcmode="lin" valueType="num">
                                      <p:cBhvr>
                                        <p:cTn id="45" dur="1000" fill="hold"/>
                                        <p:tgtEl>
                                          <p:spTgt spid="29"/>
                                        </p:tgtEl>
                                        <p:attrNameLst>
                                          <p:attrName>ppt_h</p:attrName>
                                        </p:attrNameLst>
                                      </p:cBhvr>
                                      <p:tavLst>
                                        <p:tav tm="0">
                                          <p:val>
                                            <p:strVal val="#ppt_h"/>
                                          </p:val>
                                        </p:tav>
                                        <p:tav tm="100000">
                                          <p:val>
                                            <p:strVal val="#ppt_h"/>
                                          </p:val>
                                        </p:tav>
                                      </p:tavLst>
                                    </p:anim>
                                    <p:animEffect transition="in" filter="fade">
                                      <p:cBhvr>
                                        <p:cTn id="4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pic>
        <p:nvPicPr>
          <p:cNvPr id="31" name="图片 30" descr="C:\Users\111\Desktop\500808280.jpg500808280"/>
          <p:cNvPicPr>
            <a:picLocks noChangeAspect="1"/>
          </p:cNvPicPr>
          <p:nvPr/>
        </p:nvPicPr>
        <p:blipFill>
          <a:blip r:embed="rId1"/>
          <a:srcRect l="36226"/>
          <a:stretch>
            <a:fillRect/>
          </a:stretch>
        </p:blipFill>
        <p:spPr>
          <a:xfrm>
            <a:off x="3966845" y="0"/>
            <a:ext cx="5656580" cy="6858635"/>
          </a:xfrm>
          <a:custGeom>
            <a:avLst/>
            <a:gdLst>
              <a:gd name="connsiteX0" fmla="*/ 0 w 3459902"/>
              <a:gd name="connsiteY0" fmla="*/ 0 h 6858000"/>
              <a:gd name="connsiteX1" fmla="*/ 3459902 w 3459902"/>
              <a:gd name="connsiteY1" fmla="*/ 0 h 6858000"/>
              <a:gd name="connsiteX2" fmla="*/ 3459902 w 3459902"/>
              <a:gd name="connsiteY2" fmla="*/ 6858000 h 6858000"/>
              <a:gd name="connsiteX3" fmla="*/ 0 w 345990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459902" h="6858000">
                <a:moveTo>
                  <a:pt x="0" y="0"/>
                </a:moveTo>
                <a:lnTo>
                  <a:pt x="3459902" y="0"/>
                </a:lnTo>
                <a:lnTo>
                  <a:pt x="3459902" y="6858000"/>
                </a:lnTo>
                <a:lnTo>
                  <a:pt x="0" y="6858000"/>
                </a:lnTo>
                <a:close/>
              </a:path>
            </a:pathLst>
          </a:custGeom>
        </p:spPr>
      </p:pic>
      <p:sp>
        <p:nvSpPr>
          <p:cNvPr id="41" name="矩形 40"/>
          <p:cNvSpPr/>
          <p:nvPr/>
        </p:nvSpPr>
        <p:spPr>
          <a:xfrm>
            <a:off x="3966210" y="635"/>
            <a:ext cx="4629150" cy="6858000"/>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2" name="矩形 1"/>
          <p:cNvSpPr/>
          <p:nvPr/>
        </p:nvSpPr>
        <p:spPr>
          <a:xfrm>
            <a:off x="8595342" y="0"/>
            <a:ext cx="3596658" cy="6858000"/>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 name="组合 2"/>
          <p:cNvGrpSpPr/>
          <p:nvPr/>
        </p:nvGrpSpPr>
        <p:grpSpPr>
          <a:xfrm>
            <a:off x="9391614" y="921611"/>
            <a:ext cx="2222988" cy="1164338"/>
            <a:chOff x="1024308" y="3364771"/>
            <a:chExt cx="2552551" cy="1336954"/>
          </a:xfrm>
        </p:grpSpPr>
        <p:sp>
          <p:nvSpPr>
            <p:cNvPr id="11" name="矩形 10"/>
            <p:cNvSpPr/>
            <p:nvPr/>
          </p:nvSpPr>
          <p:spPr>
            <a:xfrm>
              <a:off x="1024308" y="3989319"/>
              <a:ext cx="2552551" cy="712406"/>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站酷小薇LOGO体" panose="02010600010101010101" pitchFamily="2" charset="-122"/>
                  <a:ea typeface="站酷小薇LOGO体" panose="02010600010101010101" pitchFamily="2" charset="-122"/>
                  <a:cs typeface="+mn-cs"/>
                </a:rPr>
                <a:t>别让生活耗尽了你的耐心和向往，你还有诗和远方。</a:t>
              </a:r>
              <a:endParaRPr kumimoji="0" lang="zh-CN" altLang="en-US" sz="1400" b="0" i="0" u="none" strike="noStrike" kern="1200" cap="none" spc="0" normalizeH="0" baseline="0" noProof="0" dirty="0">
                <a:ln>
                  <a:noFill/>
                </a:ln>
                <a:solidFill>
                  <a:prstClr val="white"/>
                </a:solidFill>
                <a:effectLst/>
                <a:uLnTx/>
                <a:uFillTx/>
                <a:latin typeface="站酷小薇LOGO体" panose="02010600010101010101" pitchFamily="2" charset="-122"/>
                <a:ea typeface="站酷小薇LOGO体" panose="02010600010101010101" pitchFamily="2" charset="-122"/>
                <a:cs typeface="+mn-cs"/>
              </a:endParaRPr>
            </a:p>
          </p:txBody>
        </p:sp>
        <p:sp>
          <p:nvSpPr>
            <p:cNvPr id="12" name="文本框 11"/>
            <p:cNvSpPr txBox="1"/>
            <p:nvPr/>
          </p:nvSpPr>
          <p:spPr>
            <a:xfrm>
              <a:off x="1422444" y="3364771"/>
              <a:ext cx="1713857" cy="5301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站酷小薇LOGO体" panose="02010600010101010101" pitchFamily="2" charset="-122"/>
                  <a:ea typeface="站酷小薇LOGO体" panose="02010600010101010101" pitchFamily="2" charset="-122"/>
                  <a:cs typeface="+mn-cs"/>
                </a:rPr>
                <a:t>输入标题</a:t>
              </a:r>
              <a:endParaRPr kumimoji="0" lang="zh-CN" altLang="en-US" sz="2400" b="0" i="0" u="none" strike="noStrike" kern="1200" cap="none" spc="0" normalizeH="0" baseline="0" noProof="0" dirty="0">
                <a:ln>
                  <a:noFill/>
                </a:ln>
                <a:solidFill>
                  <a:prstClr val="white"/>
                </a:solidFill>
                <a:effectLst/>
                <a:uLnTx/>
                <a:uFillTx/>
                <a:latin typeface="站酷小薇LOGO体" panose="02010600010101010101" pitchFamily="2" charset="-122"/>
                <a:ea typeface="站酷小薇LOGO体" panose="02010600010101010101" pitchFamily="2" charset="-122"/>
                <a:cs typeface="+mn-cs"/>
              </a:endParaRPr>
            </a:p>
          </p:txBody>
        </p:sp>
        <p:cxnSp>
          <p:nvCxnSpPr>
            <p:cNvPr id="13" name="直接连接符 12"/>
            <p:cNvCxnSpPr/>
            <p:nvPr/>
          </p:nvCxnSpPr>
          <p:spPr>
            <a:xfrm>
              <a:off x="2037149" y="3894879"/>
              <a:ext cx="52686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1054216" y="3587342"/>
            <a:ext cx="5041784" cy="1646338"/>
          </a:xfrm>
          <a:prstGeom prst="rect">
            <a:avLst/>
          </a:prstGeom>
          <a:solidFill>
            <a:schemeClr val="bg1"/>
          </a:solidFill>
          <a:ln>
            <a:noFill/>
          </a:ln>
          <a:effectLst>
            <a:outerShdw blurRad="482600" sx="103000" sy="103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
        <p:nvSpPr>
          <p:cNvPr id="23" name="矩形 22"/>
          <p:cNvSpPr/>
          <p:nvPr/>
        </p:nvSpPr>
        <p:spPr>
          <a:xfrm>
            <a:off x="1054216" y="3587342"/>
            <a:ext cx="1397784" cy="1646338"/>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佳佳PPT"/>
          <p:cNvSpPr txBox="1"/>
          <p:nvPr/>
        </p:nvSpPr>
        <p:spPr>
          <a:xfrm>
            <a:off x="2797457" y="3915493"/>
            <a:ext cx="3123635" cy="990036"/>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站酷小薇LOGO体" panose="02010600010101010101" pitchFamily="2" charset="-122"/>
                <a:ea typeface="站酷小薇LOGO体" panose="02010600010101010101" pitchFamily="2" charset="-122"/>
                <a:cs typeface="+mn-cs"/>
              </a:rPr>
              <a:t>别让生活耗尽了你的耐心和向往，你还有诗和远方。别让生活耗尽了你的耐心和向往，你还有诗和远方。</a:t>
            </a:r>
            <a:endParaRPr kumimoji="0" lang="zh-CN" altLang="en-US" sz="1400" b="0" i="0" u="none" strike="noStrike" kern="1200" cap="none" spc="0" normalizeH="0" baseline="0" noProof="0" dirty="0">
              <a:ln>
                <a:noFill/>
              </a:ln>
              <a:solidFill>
                <a:prstClr val="black">
                  <a:lumMod val="95000"/>
                  <a:lumOff val="5000"/>
                </a:prstClr>
              </a:solidFill>
              <a:effectLst/>
              <a:uLnTx/>
              <a:uFillTx/>
              <a:latin typeface="站酷小薇LOGO体" panose="02010600010101010101" pitchFamily="2" charset="-122"/>
              <a:ea typeface="站酷小薇LOGO体" panose="02010600010101010101" pitchFamily="2" charset="-122"/>
              <a:cs typeface="+mn-cs"/>
            </a:endParaRPr>
          </a:p>
        </p:txBody>
      </p:sp>
      <p:sp>
        <p:nvSpPr>
          <p:cNvPr id="25" name="文本框 24"/>
          <p:cNvSpPr txBox="1"/>
          <p:nvPr/>
        </p:nvSpPr>
        <p:spPr>
          <a:xfrm>
            <a:off x="1035075" y="1263503"/>
            <a:ext cx="1921565" cy="129939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站酷小薇LOGO体" panose="02010600010101010101" pitchFamily="2" charset="-122"/>
                <a:ea typeface="站酷小薇LOGO体" panose="02010600010101010101" pitchFamily="2" charset="-122"/>
                <a:cs typeface="+mn-cs"/>
              </a:rPr>
              <a:t>单击输入</a:t>
            </a:r>
            <a:endParaRPr kumimoji="0" lang="en-US" altLang="zh-CN" sz="3200" b="0" i="0" u="none" strike="noStrike" kern="1200" cap="none" spc="0" normalizeH="0" baseline="0" noProof="0" dirty="0">
              <a:ln>
                <a:noFill/>
              </a:ln>
              <a:solidFill>
                <a:prstClr val="black"/>
              </a:solidFill>
              <a:effectLst/>
              <a:uLnTx/>
              <a:uFillTx/>
              <a:latin typeface="站酷小薇LOGO体" panose="02010600010101010101" pitchFamily="2" charset="-122"/>
              <a:ea typeface="站酷小薇LOGO体" panose="02010600010101010101" pitchFamily="2" charset="-122"/>
              <a:cs typeface="+mn-cs"/>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站酷小薇LOGO体" panose="02010600010101010101" pitchFamily="2" charset="-122"/>
                <a:ea typeface="站酷小薇LOGO体" panose="02010600010101010101" pitchFamily="2" charset="-122"/>
                <a:cs typeface="+mn-cs"/>
              </a:rPr>
              <a:t>关键文字</a:t>
            </a:r>
            <a:endParaRPr kumimoji="0" lang="zh-CN" altLang="en-US" sz="3200" b="0" i="0" u="none" strike="noStrike" kern="1200" cap="none" spc="0" normalizeH="0" baseline="0" noProof="0" dirty="0">
              <a:ln>
                <a:noFill/>
              </a:ln>
              <a:solidFill>
                <a:prstClr val="black"/>
              </a:solidFill>
              <a:effectLst/>
              <a:uLnTx/>
              <a:uFillTx/>
              <a:latin typeface="站酷小薇LOGO体" panose="02010600010101010101" pitchFamily="2" charset="-122"/>
              <a:ea typeface="站酷小薇LOGO体" panose="02010600010101010101" pitchFamily="2" charset="-122"/>
              <a:cs typeface="+mn-cs"/>
            </a:endParaRPr>
          </a:p>
        </p:txBody>
      </p:sp>
      <p:sp>
        <p:nvSpPr>
          <p:cNvPr id="26" name="矩形 25"/>
          <p:cNvSpPr/>
          <p:nvPr/>
        </p:nvSpPr>
        <p:spPr>
          <a:xfrm>
            <a:off x="1147721" y="2773568"/>
            <a:ext cx="1285460" cy="145774"/>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27" name="组合 26"/>
          <p:cNvGrpSpPr/>
          <p:nvPr/>
        </p:nvGrpSpPr>
        <p:grpSpPr>
          <a:xfrm>
            <a:off x="9391614" y="2751155"/>
            <a:ext cx="2222988" cy="1164338"/>
            <a:chOff x="1024308" y="3364771"/>
            <a:chExt cx="2552551" cy="1336954"/>
          </a:xfrm>
        </p:grpSpPr>
        <p:sp>
          <p:nvSpPr>
            <p:cNvPr id="28" name="矩形 27"/>
            <p:cNvSpPr/>
            <p:nvPr/>
          </p:nvSpPr>
          <p:spPr>
            <a:xfrm>
              <a:off x="1024308" y="3989319"/>
              <a:ext cx="2552551" cy="712406"/>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站酷小薇LOGO体" panose="02010600010101010101" pitchFamily="2" charset="-122"/>
                  <a:ea typeface="站酷小薇LOGO体" panose="02010600010101010101" pitchFamily="2" charset="-122"/>
                  <a:cs typeface="+mn-cs"/>
                </a:rPr>
                <a:t>别让生活耗尽了你的耐心和向往，你还有诗和远方。</a:t>
              </a:r>
              <a:endParaRPr kumimoji="0" lang="zh-CN" altLang="en-US" sz="1400" b="0" i="0" u="none" strike="noStrike" kern="1200" cap="none" spc="0" normalizeH="0" baseline="0" noProof="0" dirty="0">
                <a:ln>
                  <a:noFill/>
                </a:ln>
                <a:solidFill>
                  <a:prstClr val="white"/>
                </a:solidFill>
                <a:effectLst/>
                <a:uLnTx/>
                <a:uFillTx/>
                <a:latin typeface="站酷小薇LOGO体" panose="02010600010101010101" pitchFamily="2" charset="-122"/>
                <a:ea typeface="站酷小薇LOGO体" panose="02010600010101010101" pitchFamily="2" charset="-122"/>
                <a:cs typeface="+mn-cs"/>
              </a:endParaRPr>
            </a:p>
          </p:txBody>
        </p:sp>
        <p:sp>
          <p:nvSpPr>
            <p:cNvPr id="29" name="文本框 28"/>
            <p:cNvSpPr txBox="1"/>
            <p:nvPr/>
          </p:nvSpPr>
          <p:spPr>
            <a:xfrm>
              <a:off x="1422444" y="3364771"/>
              <a:ext cx="1713857" cy="5301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站酷小薇LOGO体" panose="02010600010101010101" pitchFamily="2" charset="-122"/>
                  <a:ea typeface="站酷小薇LOGO体" panose="02010600010101010101" pitchFamily="2" charset="-122"/>
                  <a:cs typeface="+mn-cs"/>
                </a:rPr>
                <a:t>输入标题</a:t>
              </a:r>
              <a:endParaRPr kumimoji="0" lang="zh-CN" altLang="en-US" sz="2400" b="0" i="0" u="none" strike="noStrike" kern="1200" cap="none" spc="0" normalizeH="0" baseline="0" noProof="0" dirty="0">
                <a:ln>
                  <a:noFill/>
                </a:ln>
                <a:solidFill>
                  <a:prstClr val="white"/>
                </a:solidFill>
                <a:effectLst/>
                <a:uLnTx/>
                <a:uFillTx/>
                <a:latin typeface="站酷小薇LOGO体" panose="02010600010101010101" pitchFamily="2" charset="-122"/>
                <a:ea typeface="站酷小薇LOGO体" panose="02010600010101010101" pitchFamily="2" charset="-122"/>
                <a:cs typeface="+mn-cs"/>
              </a:endParaRPr>
            </a:p>
          </p:txBody>
        </p:sp>
        <p:cxnSp>
          <p:nvCxnSpPr>
            <p:cNvPr id="30" name="直接连接符 29"/>
            <p:cNvCxnSpPr/>
            <p:nvPr/>
          </p:nvCxnSpPr>
          <p:spPr>
            <a:xfrm>
              <a:off x="2037149" y="3894879"/>
              <a:ext cx="52686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9391614" y="4580700"/>
            <a:ext cx="2222988" cy="1164338"/>
            <a:chOff x="1024308" y="3364771"/>
            <a:chExt cx="2552551" cy="1336954"/>
          </a:xfrm>
        </p:grpSpPr>
        <p:sp>
          <p:nvSpPr>
            <p:cNvPr id="33" name="矩形 32"/>
            <p:cNvSpPr/>
            <p:nvPr/>
          </p:nvSpPr>
          <p:spPr>
            <a:xfrm>
              <a:off x="1024308" y="3989319"/>
              <a:ext cx="2552551" cy="712406"/>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站酷小薇LOGO体" panose="02010600010101010101" pitchFamily="2" charset="-122"/>
                  <a:ea typeface="站酷小薇LOGO体" panose="02010600010101010101" pitchFamily="2" charset="-122"/>
                  <a:cs typeface="+mn-cs"/>
                </a:rPr>
                <a:t>别让生活耗尽了你的耐心和向往，你还有诗和远方。</a:t>
              </a:r>
              <a:endParaRPr kumimoji="0" lang="zh-CN" altLang="en-US" sz="1400" b="0" i="0" u="none" strike="noStrike" kern="1200" cap="none" spc="0" normalizeH="0" baseline="0" noProof="0" dirty="0">
                <a:ln>
                  <a:noFill/>
                </a:ln>
                <a:solidFill>
                  <a:prstClr val="white"/>
                </a:solidFill>
                <a:effectLst/>
                <a:uLnTx/>
                <a:uFillTx/>
                <a:latin typeface="站酷小薇LOGO体" panose="02010600010101010101" pitchFamily="2" charset="-122"/>
                <a:ea typeface="站酷小薇LOGO体" panose="02010600010101010101" pitchFamily="2" charset="-122"/>
                <a:cs typeface="+mn-cs"/>
              </a:endParaRPr>
            </a:p>
          </p:txBody>
        </p:sp>
        <p:sp>
          <p:nvSpPr>
            <p:cNvPr id="34" name="文本框 33"/>
            <p:cNvSpPr txBox="1"/>
            <p:nvPr/>
          </p:nvSpPr>
          <p:spPr>
            <a:xfrm>
              <a:off x="1422444" y="3364771"/>
              <a:ext cx="1713857" cy="5301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站酷小薇LOGO体" panose="02010600010101010101" pitchFamily="2" charset="-122"/>
                  <a:ea typeface="站酷小薇LOGO体" panose="02010600010101010101" pitchFamily="2" charset="-122"/>
                  <a:cs typeface="+mn-cs"/>
                </a:rPr>
                <a:t>输入标题</a:t>
              </a:r>
              <a:endParaRPr kumimoji="0" lang="zh-CN" altLang="en-US" sz="2400" b="0" i="0" u="none" strike="noStrike" kern="1200" cap="none" spc="0" normalizeH="0" baseline="0" noProof="0" dirty="0">
                <a:ln>
                  <a:noFill/>
                </a:ln>
                <a:solidFill>
                  <a:prstClr val="white"/>
                </a:solidFill>
                <a:effectLst/>
                <a:uLnTx/>
                <a:uFillTx/>
                <a:latin typeface="站酷小薇LOGO体" panose="02010600010101010101" pitchFamily="2" charset="-122"/>
                <a:ea typeface="站酷小薇LOGO体" panose="02010600010101010101" pitchFamily="2" charset="-122"/>
                <a:cs typeface="+mn-cs"/>
              </a:endParaRPr>
            </a:p>
          </p:txBody>
        </p:sp>
        <p:cxnSp>
          <p:nvCxnSpPr>
            <p:cNvPr id="35" name="直接连接符 34"/>
            <p:cNvCxnSpPr/>
            <p:nvPr/>
          </p:nvCxnSpPr>
          <p:spPr>
            <a:xfrm>
              <a:off x="2037149" y="3894879"/>
              <a:ext cx="52686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7" name="Shape 313"/>
          <p:cNvSpPr/>
          <p:nvPr/>
        </p:nvSpPr>
        <p:spPr>
          <a:xfrm>
            <a:off x="1419860" y="4140835"/>
            <a:ext cx="740410" cy="539115"/>
          </a:xfrm>
          <a:custGeom>
            <a:avLst/>
            <a:gdLst/>
            <a:ahLst/>
            <a:cxnLst>
              <a:cxn ang="0">
                <a:pos x="wd2" y="hd2"/>
              </a:cxn>
              <a:cxn ang="5400000">
                <a:pos x="wd2" y="hd2"/>
              </a:cxn>
              <a:cxn ang="10800000">
                <a:pos x="wd2" y="hd2"/>
              </a:cxn>
              <a:cxn ang="16200000">
                <a:pos x="wd2" y="hd2"/>
              </a:cxn>
            </a:cxnLst>
            <a:rect l="0" t="0" r="r" b="b"/>
            <a:pathLst>
              <a:path w="21600" h="21600" extrusionOk="0">
                <a:moveTo>
                  <a:pt x="5400" y="8101"/>
                </a:moveTo>
                <a:lnTo>
                  <a:pt x="4418" y="8101"/>
                </a:lnTo>
                <a:cubicBezTo>
                  <a:pt x="4147" y="8101"/>
                  <a:pt x="3927" y="8402"/>
                  <a:pt x="3927" y="8776"/>
                </a:cubicBezTo>
                <a:cubicBezTo>
                  <a:pt x="3927" y="9149"/>
                  <a:pt x="4147" y="9448"/>
                  <a:pt x="4418" y="9448"/>
                </a:cubicBezTo>
                <a:lnTo>
                  <a:pt x="5400" y="9448"/>
                </a:lnTo>
                <a:cubicBezTo>
                  <a:pt x="5671" y="9448"/>
                  <a:pt x="5891" y="9149"/>
                  <a:pt x="5891" y="8776"/>
                </a:cubicBezTo>
                <a:cubicBezTo>
                  <a:pt x="5891" y="8402"/>
                  <a:pt x="5671" y="8101"/>
                  <a:pt x="5400" y="8101"/>
                </a:cubicBezTo>
                <a:moveTo>
                  <a:pt x="11859" y="12529"/>
                </a:moveTo>
                <a:lnTo>
                  <a:pt x="11672" y="13126"/>
                </a:lnTo>
                <a:lnTo>
                  <a:pt x="9907" y="13126"/>
                </a:lnTo>
                <a:cubicBezTo>
                  <a:pt x="9902" y="13157"/>
                  <a:pt x="9900" y="13198"/>
                  <a:pt x="9900" y="13256"/>
                </a:cubicBezTo>
                <a:lnTo>
                  <a:pt x="9900" y="13469"/>
                </a:lnTo>
                <a:cubicBezTo>
                  <a:pt x="9900" y="13629"/>
                  <a:pt x="9902" y="13724"/>
                  <a:pt x="9907" y="13755"/>
                </a:cubicBezTo>
                <a:lnTo>
                  <a:pt x="11571" y="13755"/>
                </a:lnTo>
                <a:lnTo>
                  <a:pt x="11391" y="14340"/>
                </a:lnTo>
                <a:lnTo>
                  <a:pt x="9944" y="14340"/>
                </a:lnTo>
                <a:cubicBezTo>
                  <a:pt x="10001" y="14842"/>
                  <a:pt x="10124" y="15237"/>
                  <a:pt x="10311" y="15521"/>
                </a:cubicBezTo>
                <a:cubicBezTo>
                  <a:pt x="10526" y="15874"/>
                  <a:pt x="10819" y="16051"/>
                  <a:pt x="11189" y="16051"/>
                </a:cubicBezTo>
                <a:cubicBezTo>
                  <a:pt x="11428" y="16051"/>
                  <a:pt x="11628" y="16002"/>
                  <a:pt x="11786" y="15899"/>
                </a:cubicBezTo>
                <a:cubicBezTo>
                  <a:pt x="11930" y="15810"/>
                  <a:pt x="12093" y="15655"/>
                  <a:pt x="12277" y="15438"/>
                </a:cubicBezTo>
                <a:lnTo>
                  <a:pt x="12277" y="16469"/>
                </a:lnTo>
                <a:cubicBezTo>
                  <a:pt x="11950" y="16739"/>
                  <a:pt x="11587" y="16879"/>
                  <a:pt x="11189" y="16879"/>
                </a:cubicBezTo>
                <a:cubicBezTo>
                  <a:pt x="10546" y="16879"/>
                  <a:pt x="10044" y="16624"/>
                  <a:pt x="9684" y="16116"/>
                </a:cubicBezTo>
                <a:cubicBezTo>
                  <a:pt x="9372" y="15676"/>
                  <a:pt x="9178" y="15085"/>
                  <a:pt x="9101" y="14340"/>
                </a:cubicBezTo>
                <a:lnTo>
                  <a:pt x="8547" y="14340"/>
                </a:lnTo>
                <a:lnTo>
                  <a:pt x="8741" y="13755"/>
                </a:lnTo>
                <a:lnTo>
                  <a:pt x="9064" y="13755"/>
                </a:lnTo>
                <a:cubicBezTo>
                  <a:pt x="9061" y="13711"/>
                  <a:pt x="9056" y="13668"/>
                  <a:pt x="9054" y="13616"/>
                </a:cubicBezTo>
                <a:cubicBezTo>
                  <a:pt x="9051" y="13567"/>
                  <a:pt x="9050" y="13513"/>
                  <a:pt x="9050" y="13458"/>
                </a:cubicBezTo>
                <a:cubicBezTo>
                  <a:pt x="9050" y="13415"/>
                  <a:pt x="9051" y="13365"/>
                  <a:pt x="9054" y="13309"/>
                </a:cubicBezTo>
                <a:cubicBezTo>
                  <a:pt x="9056" y="13256"/>
                  <a:pt x="9061" y="13194"/>
                  <a:pt x="9064" y="13126"/>
                </a:cubicBezTo>
                <a:lnTo>
                  <a:pt x="8547" y="13126"/>
                </a:lnTo>
                <a:lnTo>
                  <a:pt x="8734" y="12529"/>
                </a:lnTo>
                <a:lnTo>
                  <a:pt x="9115" y="12529"/>
                </a:lnTo>
                <a:cubicBezTo>
                  <a:pt x="9235" y="11820"/>
                  <a:pt x="9453" y="11256"/>
                  <a:pt x="9770" y="10840"/>
                </a:cubicBezTo>
                <a:cubicBezTo>
                  <a:pt x="10140" y="10360"/>
                  <a:pt x="10614" y="10123"/>
                  <a:pt x="11189" y="10123"/>
                </a:cubicBezTo>
                <a:cubicBezTo>
                  <a:pt x="11606" y="10123"/>
                  <a:pt x="12033" y="10317"/>
                  <a:pt x="12471" y="10698"/>
                </a:cubicBezTo>
                <a:lnTo>
                  <a:pt x="12139" y="11544"/>
                </a:lnTo>
                <a:cubicBezTo>
                  <a:pt x="11832" y="11149"/>
                  <a:pt x="11496" y="10951"/>
                  <a:pt x="11131" y="10951"/>
                </a:cubicBezTo>
                <a:cubicBezTo>
                  <a:pt x="10810" y="10951"/>
                  <a:pt x="10541" y="11114"/>
                  <a:pt x="10325" y="11443"/>
                </a:cubicBezTo>
                <a:cubicBezTo>
                  <a:pt x="10144" y="11734"/>
                  <a:pt x="10019" y="12098"/>
                  <a:pt x="9958" y="12529"/>
                </a:cubicBezTo>
                <a:cubicBezTo>
                  <a:pt x="9958" y="12529"/>
                  <a:pt x="11859" y="12529"/>
                  <a:pt x="11859" y="12529"/>
                </a:cubicBezTo>
                <a:close/>
                <a:moveTo>
                  <a:pt x="10800" y="8101"/>
                </a:moveTo>
                <a:cubicBezTo>
                  <a:pt x="8631" y="8101"/>
                  <a:pt x="6872" y="10518"/>
                  <a:pt x="6872" y="13499"/>
                </a:cubicBezTo>
                <a:cubicBezTo>
                  <a:pt x="6872" y="16482"/>
                  <a:pt x="8631" y="18899"/>
                  <a:pt x="10800" y="18899"/>
                </a:cubicBezTo>
                <a:cubicBezTo>
                  <a:pt x="12969" y="18899"/>
                  <a:pt x="14727" y="16482"/>
                  <a:pt x="14727" y="13499"/>
                </a:cubicBezTo>
                <a:cubicBezTo>
                  <a:pt x="14727" y="10518"/>
                  <a:pt x="12969" y="8101"/>
                  <a:pt x="10800" y="8101"/>
                </a:cubicBezTo>
                <a:moveTo>
                  <a:pt x="20127" y="8101"/>
                </a:moveTo>
                <a:cubicBezTo>
                  <a:pt x="19857" y="8101"/>
                  <a:pt x="19636" y="7799"/>
                  <a:pt x="19636" y="7425"/>
                </a:cubicBezTo>
                <a:cubicBezTo>
                  <a:pt x="19636" y="7052"/>
                  <a:pt x="19857" y="6750"/>
                  <a:pt x="20127" y="6750"/>
                </a:cubicBezTo>
                <a:cubicBezTo>
                  <a:pt x="20399" y="6750"/>
                  <a:pt x="20618" y="7052"/>
                  <a:pt x="20618" y="7425"/>
                </a:cubicBezTo>
                <a:cubicBezTo>
                  <a:pt x="20618" y="7799"/>
                  <a:pt x="20399" y="8101"/>
                  <a:pt x="20127" y="8101"/>
                </a:cubicBezTo>
                <a:moveTo>
                  <a:pt x="20618" y="17672"/>
                </a:moveTo>
                <a:cubicBezTo>
                  <a:pt x="20464" y="17600"/>
                  <a:pt x="20299" y="17549"/>
                  <a:pt x="20127" y="17549"/>
                </a:cubicBezTo>
                <a:cubicBezTo>
                  <a:pt x="19314" y="17549"/>
                  <a:pt x="18655" y="18459"/>
                  <a:pt x="18655" y="19575"/>
                </a:cubicBezTo>
                <a:cubicBezTo>
                  <a:pt x="18655" y="19814"/>
                  <a:pt x="18690" y="20038"/>
                  <a:pt x="18745" y="20250"/>
                </a:cubicBezTo>
                <a:lnTo>
                  <a:pt x="2854" y="20250"/>
                </a:lnTo>
                <a:cubicBezTo>
                  <a:pt x="2910" y="20038"/>
                  <a:pt x="2946" y="19814"/>
                  <a:pt x="2946" y="19575"/>
                </a:cubicBezTo>
                <a:cubicBezTo>
                  <a:pt x="2946" y="18459"/>
                  <a:pt x="2285" y="17549"/>
                  <a:pt x="1472" y="17549"/>
                </a:cubicBezTo>
                <a:cubicBezTo>
                  <a:pt x="1299" y="17549"/>
                  <a:pt x="1136" y="17600"/>
                  <a:pt x="981" y="17672"/>
                </a:cubicBezTo>
                <a:lnTo>
                  <a:pt x="981" y="9324"/>
                </a:lnTo>
                <a:cubicBezTo>
                  <a:pt x="1136" y="9404"/>
                  <a:pt x="1299" y="9448"/>
                  <a:pt x="1472" y="9448"/>
                </a:cubicBezTo>
                <a:cubicBezTo>
                  <a:pt x="2285" y="9448"/>
                  <a:pt x="2946" y="8544"/>
                  <a:pt x="2946" y="7425"/>
                </a:cubicBezTo>
                <a:cubicBezTo>
                  <a:pt x="2946" y="7188"/>
                  <a:pt x="2910" y="6962"/>
                  <a:pt x="2854" y="6750"/>
                </a:cubicBezTo>
                <a:lnTo>
                  <a:pt x="18745" y="6750"/>
                </a:lnTo>
                <a:cubicBezTo>
                  <a:pt x="18690" y="6962"/>
                  <a:pt x="18655" y="7188"/>
                  <a:pt x="18655" y="7425"/>
                </a:cubicBezTo>
                <a:cubicBezTo>
                  <a:pt x="18655" y="8544"/>
                  <a:pt x="19314" y="9448"/>
                  <a:pt x="20127" y="9448"/>
                </a:cubicBezTo>
                <a:cubicBezTo>
                  <a:pt x="20299" y="9448"/>
                  <a:pt x="20464" y="9404"/>
                  <a:pt x="20618" y="9324"/>
                </a:cubicBezTo>
                <a:cubicBezTo>
                  <a:pt x="20618" y="9324"/>
                  <a:pt x="20618" y="17672"/>
                  <a:pt x="20618" y="17672"/>
                </a:cubicBezTo>
                <a:close/>
                <a:moveTo>
                  <a:pt x="20127" y="20250"/>
                </a:moveTo>
                <a:cubicBezTo>
                  <a:pt x="19857" y="20250"/>
                  <a:pt x="19636" y="19948"/>
                  <a:pt x="19636" y="19575"/>
                </a:cubicBezTo>
                <a:cubicBezTo>
                  <a:pt x="19636" y="19204"/>
                  <a:pt x="19857" y="18899"/>
                  <a:pt x="20127" y="18899"/>
                </a:cubicBezTo>
                <a:cubicBezTo>
                  <a:pt x="20399" y="18899"/>
                  <a:pt x="20618" y="19204"/>
                  <a:pt x="20618" y="19575"/>
                </a:cubicBezTo>
                <a:cubicBezTo>
                  <a:pt x="20618" y="19948"/>
                  <a:pt x="20399" y="20250"/>
                  <a:pt x="20127" y="20250"/>
                </a:cubicBezTo>
                <a:moveTo>
                  <a:pt x="1472" y="20250"/>
                </a:moveTo>
                <a:cubicBezTo>
                  <a:pt x="1201" y="20250"/>
                  <a:pt x="981" y="19948"/>
                  <a:pt x="981" y="19575"/>
                </a:cubicBezTo>
                <a:cubicBezTo>
                  <a:pt x="981" y="19204"/>
                  <a:pt x="1201" y="18899"/>
                  <a:pt x="1472" y="18899"/>
                </a:cubicBezTo>
                <a:cubicBezTo>
                  <a:pt x="1743" y="18899"/>
                  <a:pt x="1963" y="19204"/>
                  <a:pt x="1963" y="19575"/>
                </a:cubicBezTo>
                <a:cubicBezTo>
                  <a:pt x="1963" y="19948"/>
                  <a:pt x="1743" y="20250"/>
                  <a:pt x="1472" y="20250"/>
                </a:cubicBezTo>
                <a:moveTo>
                  <a:pt x="1472" y="6750"/>
                </a:moveTo>
                <a:cubicBezTo>
                  <a:pt x="1743" y="6750"/>
                  <a:pt x="1963" y="7052"/>
                  <a:pt x="1963" y="7425"/>
                </a:cubicBezTo>
                <a:cubicBezTo>
                  <a:pt x="1963" y="7799"/>
                  <a:pt x="1743" y="8101"/>
                  <a:pt x="1472" y="8101"/>
                </a:cubicBezTo>
                <a:cubicBezTo>
                  <a:pt x="1201" y="8101"/>
                  <a:pt x="981" y="7799"/>
                  <a:pt x="981" y="7425"/>
                </a:cubicBezTo>
                <a:cubicBezTo>
                  <a:pt x="981" y="7052"/>
                  <a:pt x="1201" y="6750"/>
                  <a:pt x="1472" y="6750"/>
                </a:cubicBezTo>
                <a:moveTo>
                  <a:pt x="20618" y="5400"/>
                </a:moveTo>
                <a:lnTo>
                  <a:pt x="981" y="5400"/>
                </a:lnTo>
                <a:cubicBezTo>
                  <a:pt x="440" y="5400"/>
                  <a:pt x="0" y="6006"/>
                  <a:pt x="0" y="6750"/>
                </a:cubicBezTo>
                <a:lnTo>
                  <a:pt x="0" y="20250"/>
                </a:lnTo>
                <a:cubicBezTo>
                  <a:pt x="0" y="20994"/>
                  <a:pt x="440" y="21600"/>
                  <a:pt x="981" y="21600"/>
                </a:cubicBezTo>
                <a:lnTo>
                  <a:pt x="20618" y="21600"/>
                </a:lnTo>
                <a:cubicBezTo>
                  <a:pt x="21160" y="21600"/>
                  <a:pt x="21600" y="20994"/>
                  <a:pt x="21600" y="20250"/>
                </a:cubicBezTo>
                <a:lnTo>
                  <a:pt x="21600" y="6750"/>
                </a:lnTo>
                <a:cubicBezTo>
                  <a:pt x="21600" y="6006"/>
                  <a:pt x="21160" y="5400"/>
                  <a:pt x="20618" y="5400"/>
                </a:cubicBezTo>
                <a:moveTo>
                  <a:pt x="17181" y="17549"/>
                </a:moveTo>
                <a:lnTo>
                  <a:pt x="16200" y="17549"/>
                </a:lnTo>
                <a:cubicBezTo>
                  <a:pt x="15928" y="17549"/>
                  <a:pt x="15709" y="17853"/>
                  <a:pt x="15709" y="18226"/>
                </a:cubicBezTo>
                <a:cubicBezTo>
                  <a:pt x="15709" y="18601"/>
                  <a:pt x="15928" y="18899"/>
                  <a:pt x="16200" y="18899"/>
                </a:cubicBezTo>
                <a:lnTo>
                  <a:pt x="17181" y="18899"/>
                </a:lnTo>
                <a:cubicBezTo>
                  <a:pt x="17453" y="18899"/>
                  <a:pt x="17673" y="18601"/>
                  <a:pt x="17673" y="18226"/>
                </a:cubicBezTo>
                <a:cubicBezTo>
                  <a:pt x="17673" y="17853"/>
                  <a:pt x="17453" y="17549"/>
                  <a:pt x="17181" y="17549"/>
                </a:cubicBezTo>
                <a:moveTo>
                  <a:pt x="4418" y="1351"/>
                </a:moveTo>
                <a:lnTo>
                  <a:pt x="17181" y="1351"/>
                </a:lnTo>
                <a:cubicBezTo>
                  <a:pt x="17453" y="1351"/>
                  <a:pt x="17673" y="1049"/>
                  <a:pt x="17673" y="675"/>
                </a:cubicBezTo>
                <a:cubicBezTo>
                  <a:pt x="17673" y="302"/>
                  <a:pt x="17453" y="0"/>
                  <a:pt x="17181" y="0"/>
                </a:cubicBezTo>
                <a:lnTo>
                  <a:pt x="4418" y="0"/>
                </a:lnTo>
                <a:cubicBezTo>
                  <a:pt x="4147" y="0"/>
                  <a:pt x="3927" y="302"/>
                  <a:pt x="3927" y="675"/>
                </a:cubicBezTo>
                <a:cubicBezTo>
                  <a:pt x="3927" y="1049"/>
                  <a:pt x="4147" y="1351"/>
                  <a:pt x="4418" y="1351"/>
                </a:cubicBezTo>
                <a:moveTo>
                  <a:pt x="2454" y="4049"/>
                </a:moveTo>
                <a:lnTo>
                  <a:pt x="19146" y="4049"/>
                </a:lnTo>
                <a:cubicBezTo>
                  <a:pt x="19416" y="4049"/>
                  <a:pt x="19636" y="3748"/>
                  <a:pt x="19636" y="3376"/>
                </a:cubicBezTo>
                <a:cubicBezTo>
                  <a:pt x="19636" y="3003"/>
                  <a:pt x="19416" y="2698"/>
                  <a:pt x="19146" y="2698"/>
                </a:cubicBezTo>
                <a:lnTo>
                  <a:pt x="2454" y="2698"/>
                </a:lnTo>
                <a:cubicBezTo>
                  <a:pt x="2184" y="2698"/>
                  <a:pt x="1963" y="3003"/>
                  <a:pt x="1963" y="3376"/>
                </a:cubicBezTo>
                <a:cubicBezTo>
                  <a:pt x="1963" y="3748"/>
                  <a:pt x="2184" y="4049"/>
                  <a:pt x="2454" y="4049"/>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Noto Sans S Chinese Medium" panose="020B0600000000000000" charset="-122"/>
            </a:endParaRPr>
          </a:p>
        </p:txBody>
      </p:sp>
      <p:grpSp>
        <p:nvGrpSpPr>
          <p:cNvPr id="38" name="组合 37"/>
          <p:cNvGrpSpPr/>
          <p:nvPr/>
        </p:nvGrpSpPr>
        <p:grpSpPr>
          <a:xfrm>
            <a:off x="-747395" y="429895"/>
            <a:ext cx="4512310" cy="768350"/>
            <a:chOff x="-1377" y="477"/>
            <a:chExt cx="7106" cy="1210"/>
          </a:xfrm>
        </p:grpSpPr>
        <p:sp>
          <p:nvSpPr>
            <p:cNvPr id="39" name="文本框 38"/>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65000"/>
                      <a:lumOff val="35000"/>
                    </a:schemeClr>
                  </a:solidFill>
                  <a:latin typeface="Noto Sans S Chinese Medium" panose="020B0600000000000000" charset="-122"/>
                  <a:cs typeface="Noto Sans S Chinese Medium" panose="020B0600000000000000" charset="-122"/>
                </a:rPr>
                <a:t>叁</a:t>
              </a:r>
              <a:endParaRPr lang="zh-CN" altLang="en-US" sz="44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40" name="矩形 39"/>
            <p:cNvSpPr/>
            <p:nvPr/>
          </p:nvSpPr>
          <p:spPr>
            <a:xfrm>
              <a:off x="-1377" y="859"/>
              <a:ext cx="2923" cy="447"/>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strVal val="#ppt_w*0.70"/>
                                          </p:val>
                                        </p:tav>
                                        <p:tav tm="100000">
                                          <p:val>
                                            <p:strVal val="#ppt_w"/>
                                          </p:val>
                                        </p:tav>
                                      </p:tavLst>
                                    </p:anim>
                                    <p:anim calcmode="lin" valueType="num">
                                      <p:cBhvr>
                                        <p:cTn id="14" dur="1000" fill="hold"/>
                                        <p:tgtEl>
                                          <p:spTgt spid="14"/>
                                        </p:tgtEl>
                                        <p:attrNameLst>
                                          <p:attrName>ppt_h</p:attrName>
                                        </p:attrNameLst>
                                      </p:cBhvr>
                                      <p:tavLst>
                                        <p:tav tm="0">
                                          <p:val>
                                            <p:strVal val="#ppt_h"/>
                                          </p:val>
                                        </p:tav>
                                        <p:tav tm="100000">
                                          <p:val>
                                            <p:strVal val="#ppt_h"/>
                                          </p:val>
                                        </p:tav>
                                      </p:tavLst>
                                    </p:anim>
                                    <p:animEffect transition="in" filter="fade">
                                      <p:cBhvr>
                                        <p:cTn id="15" dur="1000"/>
                                        <p:tgtEl>
                                          <p:spTgt spid="14"/>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1000" fill="hold"/>
                                        <p:tgtEl>
                                          <p:spTgt spid="23"/>
                                        </p:tgtEl>
                                        <p:attrNameLst>
                                          <p:attrName>ppt_w</p:attrName>
                                        </p:attrNameLst>
                                      </p:cBhvr>
                                      <p:tavLst>
                                        <p:tav tm="0">
                                          <p:val>
                                            <p:strVal val="#ppt_w*0.70"/>
                                          </p:val>
                                        </p:tav>
                                        <p:tav tm="100000">
                                          <p:val>
                                            <p:strVal val="#ppt_w"/>
                                          </p:val>
                                        </p:tav>
                                      </p:tavLst>
                                    </p:anim>
                                    <p:anim calcmode="lin" valueType="num">
                                      <p:cBhvr>
                                        <p:cTn id="19" dur="1000" fill="hold"/>
                                        <p:tgtEl>
                                          <p:spTgt spid="23"/>
                                        </p:tgtEl>
                                        <p:attrNameLst>
                                          <p:attrName>ppt_h</p:attrName>
                                        </p:attrNameLst>
                                      </p:cBhvr>
                                      <p:tavLst>
                                        <p:tav tm="0">
                                          <p:val>
                                            <p:strVal val="#ppt_h"/>
                                          </p:val>
                                        </p:tav>
                                        <p:tav tm="100000">
                                          <p:val>
                                            <p:strVal val="#ppt_h"/>
                                          </p:val>
                                        </p:tav>
                                      </p:tavLst>
                                    </p:anim>
                                    <p:animEffect transition="in" filter="fade">
                                      <p:cBhvr>
                                        <p:cTn id="20" dur="1000"/>
                                        <p:tgtEl>
                                          <p:spTgt spid="23"/>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1000" fill="hold"/>
                                        <p:tgtEl>
                                          <p:spTgt spid="24"/>
                                        </p:tgtEl>
                                        <p:attrNameLst>
                                          <p:attrName>ppt_w</p:attrName>
                                        </p:attrNameLst>
                                      </p:cBhvr>
                                      <p:tavLst>
                                        <p:tav tm="0">
                                          <p:val>
                                            <p:strVal val="#ppt_w*0.70"/>
                                          </p:val>
                                        </p:tav>
                                        <p:tav tm="100000">
                                          <p:val>
                                            <p:strVal val="#ppt_w"/>
                                          </p:val>
                                        </p:tav>
                                      </p:tavLst>
                                    </p:anim>
                                    <p:anim calcmode="lin" valueType="num">
                                      <p:cBhvr>
                                        <p:cTn id="24" dur="1000" fill="hold"/>
                                        <p:tgtEl>
                                          <p:spTgt spid="24"/>
                                        </p:tgtEl>
                                        <p:attrNameLst>
                                          <p:attrName>ppt_h</p:attrName>
                                        </p:attrNameLst>
                                      </p:cBhvr>
                                      <p:tavLst>
                                        <p:tav tm="0">
                                          <p:val>
                                            <p:strVal val="#ppt_h"/>
                                          </p:val>
                                        </p:tav>
                                        <p:tav tm="100000">
                                          <p:val>
                                            <p:strVal val="#ppt_h"/>
                                          </p:val>
                                        </p:tav>
                                      </p:tavLst>
                                    </p:anim>
                                    <p:animEffect transition="in" filter="fade">
                                      <p:cBhvr>
                                        <p:cTn id="25" dur="1000"/>
                                        <p:tgtEl>
                                          <p:spTgt spid="24"/>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1000" fill="hold"/>
                                        <p:tgtEl>
                                          <p:spTgt spid="25"/>
                                        </p:tgtEl>
                                        <p:attrNameLst>
                                          <p:attrName>ppt_w</p:attrName>
                                        </p:attrNameLst>
                                      </p:cBhvr>
                                      <p:tavLst>
                                        <p:tav tm="0">
                                          <p:val>
                                            <p:strVal val="#ppt_w*0.70"/>
                                          </p:val>
                                        </p:tav>
                                        <p:tav tm="100000">
                                          <p:val>
                                            <p:strVal val="#ppt_w"/>
                                          </p:val>
                                        </p:tav>
                                      </p:tavLst>
                                    </p:anim>
                                    <p:anim calcmode="lin" valueType="num">
                                      <p:cBhvr>
                                        <p:cTn id="29" dur="1000" fill="hold"/>
                                        <p:tgtEl>
                                          <p:spTgt spid="25"/>
                                        </p:tgtEl>
                                        <p:attrNameLst>
                                          <p:attrName>ppt_h</p:attrName>
                                        </p:attrNameLst>
                                      </p:cBhvr>
                                      <p:tavLst>
                                        <p:tav tm="0">
                                          <p:val>
                                            <p:strVal val="#ppt_h"/>
                                          </p:val>
                                        </p:tav>
                                        <p:tav tm="100000">
                                          <p:val>
                                            <p:strVal val="#ppt_h"/>
                                          </p:val>
                                        </p:tav>
                                      </p:tavLst>
                                    </p:anim>
                                    <p:animEffect transition="in" filter="fade">
                                      <p:cBhvr>
                                        <p:cTn id="30" dur="1000"/>
                                        <p:tgtEl>
                                          <p:spTgt spid="25"/>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000" fill="hold"/>
                                        <p:tgtEl>
                                          <p:spTgt spid="26"/>
                                        </p:tgtEl>
                                        <p:attrNameLst>
                                          <p:attrName>ppt_w</p:attrName>
                                        </p:attrNameLst>
                                      </p:cBhvr>
                                      <p:tavLst>
                                        <p:tav tm="0">
                                          <p:val>
                                            <p:strVal val="#ppt_w*0.70"/>
                                          </p:val>
                                        </p:tav>
                                        <p:tav tm="100000">
                                          <p:val>
                                            <p:strVal val="#ppt_w"/>
                                          </p:val>
                                        </p:tav>
                                      </p:tavLst>
                                    </p:anim>
                                    <p:anim calcmode="lin" valueType="num">
                                      <p:cBhvr>
                                        <p:cTn id="34" dur="1000" fill="hold"/>
                                        <p:tgtEl>
                                          <p:spTgt spid="26"/>
                                        </p:tgtEl>
                                        <p:attrNameLst>
                                          <p:attrName>ppt_h</p:attrName>
                                        </p:attrNameLst>
                                      </p:cBhvr>
                                      <p:tavLst>
                                        <p:tav tm="0">
                                          <p:val>
                                            <p:strVal val="#ppt_h"/>
                                          </p:val>
                                        </p:tav>
                                        <p:tav tm="100000">
                                          <p:val>
                                            <p:strVal val="#ppt_h"/>
                                          </p:val>
                                        </p:tav>
                                      </p:tavLst>
                                    </p:anim>
                                    <p:animEffect transition="in" filter="fade">
                                      <p:cBhvr>
                                        <p:cTn id="35" dur="1000"/>
                                        <p:tgtEl>
                                          <p:spTgt spid="26"/>
                                        </p:tgtEl>
                                      </p:cBhvr>
                                    </p:animEffect>
                                  </p:childTnLst>
                                </p:cTn>
                              </p:par>
                              <p:par>
                                <p:cTn id="36" presetID="55"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000" fill="hold"/>
                                        <p:tgtEl>
                                          <p:spTgt spid="37"/>
                                        </p:tgtEl>
                                        <p:attrNameLst>
                                          <p:attrName>ppt_w</p:attrName>
                                        </p:attrNameLst>
                                      </p:cBhvr>
                                      <p:tavLst>
                                        <p:tav tm="0">
                                          <p:val>
                                            <p:strVal val="#ppt_w*0.70"/>
                                          </p:val>
                                        </p:tav>
                                        <p:tav tm="100000">
                                          <p:val>
                                            <p:strVal val="#ppt_w"/>
                                          </p:val>
                                        </p:tav>
                                      </p:tavLst>
                                    </p:anim>
                                    <p:anim calcmode="lin" valueType="num">
                                      <p:cBhvr>
                                        <p:cTn id="39" dur="1000" fill="hold"/>
                                        <p:tgtEl>
                                          <p:spTgt spid="37"/>
                                        </p:tgtEl>
                                        <p:attrNameLst>
                                          <p:attrName>ppt_h</p:attrName>
                                        </p:attrNameLst>
                                      </p:cBhvr>
                                      <p:tavLst>
                                        <p:tav tm="0">
                                          <p:val>
                                            <p:strVal val="#ppt_h"/>
                                          </p:val>
                                        </p:tav>
                                        <p:tav tm="100000">
                                          <p:val>
                                            <p:strVal val="#ppt_h"/>
                                          </p:val>
                                        </p:tav>
                                      </p:tavLst>
                                    </p:anim>
                                    <p:animEffect transition="in" filter="fade">
                                      <p:cBhvr>
                                        <p:cTn id="40" dur="1000"/>
                                        <p:tgtEl>
                                          <p:spTgt spid="37"/>
                                        </p:tgtEl>
                                      </p:cBhvr>
                                    </p:animEffect>
                                  </p:childTnLst>
                                </p:cTn>
                              </p:par>
                            </p:childTnLst>
                          </p:cTn>
                        </p:par>
                        <p:par>
                          <p:cTn id="41" fill="hold">
                            <p:stCondLst>
                              <p:cond delay="2000"/>
                            </p:stCondLst>
                            <p:childTnLst>
                              <p:par>
                                <p:cTn id="42" presetID="5" presetClass="entr" presetSubtype="10"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checkerboard(across)">
                                      <p:cBhvr>
                                        <p:cTn id="44" dur="500"/>
                                        <p:tgtEl>
                                          <p:spTgt spid="2"/>
                                        </p:tgtEl>
                                      </p:cBhvr>
                                    </p:animEffect>
                                  </p:childTnLst>
                                </p:cTn>
                              </p:par>
                              <p:par>
                                <p:cTn id="45" presetID="5" presetClass="entr" presetSubtype="10"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checkerboard(across)">
                                      <p:cBhvr>
                                        <p:cTn id="47" dur="500"/>
                                        <p:tgtEl>
                                          <p:spTgt spid="3"/>
                                        </p:tgtEl>
                                      </p:cBhvr>
                                    </p:animEffect>
                                  </p:childTnLst>
                                </p:cTn>
                              </p:par>
                              <p:par>
                                <p:cTn id="48" presetID="5" presetClass="entr" presetSubtype="10"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checkerboard(across)">
                                      <p:cBhvr>
                                        <p:cTn id="50" dur="500"/>
                                        <p:tgtEl>
                                          <p:spTgt spid="27"/>
                                        </p:tgtEl>
                                      </p:cBhvr>
                                    </p:animEffect>
                                  </p:childTnLst>
                                </p:cTn>
                              </p:par>
                              <p:par>
                                <p:cTn id="51" presetID="5" presetClass="entr" presetSubtype="10"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checkerboard(across)">
                                      <p:cBhvr>
                                        <p:cTn id="53" dur="500"/>
                                        <p:tgtEl>
                                          <p:spTgt spid="32"/>
                                        </p:tgtEl>
                                      </p:cBhvr>
                                    </p:animEffect>
                                  </p:childTnLst>
                                </p:cTn>
                              </p:par>
                              <p:par>
                                <p:cTn id="54" presetID="5" presetClass="entr" presetSubtype="10" fill="hold"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checkerboard(across)">
                                      <p:cBhvr>
                                        <p:cTn id="56" dur="500"/>
                                        <p:tgtEl>
                                          <p:spTgt spid="31"/>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1000"/>
                                        <p:tgtEl>
                                          <p:spTgt spid="41"/>
                                        </p:tgtEl>
                                      </p:cBhvr>
                                    </p:animEffect>
                                    <p:anim calcmode="lin" valueType="num">
                                      <p:cBhvr>
                                        <p:cTn id="60" dur="1000" fill="hold"/>
                                        <p:tgtEl>
                                          <p:spTgt spid="41"/>
                                        </p:tgtEl>
                                        <p:attrNameLst>
                                          <p:attrName>ppt_x</p:attrName>
                                        </p:attrNameLst>
                                      </p:cBhvr>
                                      <p:tavLst>
                                        <p:tav tm="0">
                                          <p:val>
                                            <p:strVal val="#ppt_x"/>
                                          </p:val>
                                        </p:tav>
                                        <p:tav tm="100000">
                                          <p:val>
                                            <p:strVal val="#ppt_x"/>
                                          </p:val>
                                        </p:tav>
                                      </p:tavLst>
                                    </p:anim>
                                    <p:anim calcmode="lin" valueType="num">
                                      <p:cBhvr>
                                        <p:cTn id="6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2" grpId="0" animBg="1"/>
      <p:bldP spid="14" grpId="0" animBg="1"/>
      <p:bldP spid="23" grpId="0" animBg="1"/>
      <p:bldP spid="24" grpId="0"/>
      <p:bldP spid="25" grpId="0"/>
      <p:bldP spid="26" grpId="0" animBg="1"/>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矩形 2"/>
          <p:cNvSpPr/>
          <p:nvPr/>
        </p:nvSpPr>
        <p:spPr>
          <a:xfrm>
            <a:off x="-74295" y="1617345"/>
            <a:ext cx="5132070" cy="5270500"/>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pic>
        <p:nvPicPr>
          <p:cNvPr id="2" name="图片 1" descr="500808280"/>
          <p:cNvPicPr>
            <a:picLocks noChangeAspect="1"/>
          </p:cNvPicPr>
          <p:nvPr>
            <p:custDataLst>
              <p:tags r:id="rId1"/>
            </p:custDataLst>
          </p:nvPr>
        </p:nvPicPr>
        <p:blipFill>
          <a:blip r:embed="rId2"/>
          <a:srcRect l="39903"/>
          <a:stretch>
            <a:fillRect/>
          </a:stretch>
        </p:blipFill>
        <p:spPr>
          <a:xfrm>
            <a:off x="1358265" y="-88900"/>
            <a:ext cx="4705350" cy="5219700"/>
          </a:xfrm>
          <a:prstGeom prst="rect">
            <a:avLst/>
          </a:prstGeom>
        </p:spPr>
      </p:pic>
      <p:pic>
        <p:nvPicPr>
          <p:cNvPr id="39" name="图片 38" descr="3"/>
          <p:cNvPicPr>
            <a:picLocks noChangeAspect="1"/>
          </p:cNvPicPr>
          <p:nvPr/>
        </p:nvPicPr>
        <p:blipFill>
          <a:blip r:embed="rId3"/>
          <a:stretch>
            <a:fillRect/>
          </a:stretch>
        </p:blipFill>
        <p:spPr>
          <a:xfrm flipH="1">
            <a:off x="0" y="4987290"/>
            <a:ext cx="2377440" cy="1900555"/>
          </a:xfrm>
          <a:prstGeom prst="rect">
            <a:avLst/>
          </a:prstGeom>
        </p:spPr>
      </p:pic>
      <p:grpSp>
        <p:nvGrpSpPr>
          <p:cNvPr id="68" name="组合 67"/>
          <p:cNvGrpSpPr/>
          <p:nvPr/>
        </p:nvGrpSpPr>
        <p:grpSpPr>
          <a:xfrm>
            <a:off x="6357024" y="3517886"/>
            <a:ext cx="399537" cy="399537"/>
            <a:chOff x="501695" y="2602249"/>
            <a:chExt cx="453756" cy="453756"/>
          </a:xfrm>
        </p:grpSpPr>
        <p:sp>
          <p:nvSpPr>
            <p:cNvPr id="73" name="椭圆 72"/>
            <p:cNvSpPr/>
            <p:nvPr/>
          </p:nvSpPr>
          <p:spPr>
            <a:xfrm>
              <a:off x="501695" y="2602249"/>
              <a:ext cx="453756" cy="453756"/>
            </a:xfrm>
            <a:prstGeom prst="ellipse">
              <a:avLst/>
            </a:prstGeom>
            <a:solidFill>
              <a:schemeClr val="bg1"/>
            </a:solidFill>
            <a:ln>
              <a:noFill/>
            </a:ln>
            <a:effectLst>
              <a:outerShdw blurRad="482600" sx="103000" sy="103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74" name="椭圆 73"/>
            <p:cNvSpPr/>
            <p:nvPr/>
          </p:nvSpPr>
          <p:spPr>
            <a:xfrm>
              <a:off x="595654" y="2696208"/>
              <a:ext cx="265837" cy="265837"/>
            </a:xfrm>
            <a:prstGeom prst="ellipse">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grpSp>
        <p:nvGrpSpPr>
          <p:cNvPr id="69" name="组合 68"/>
          <p:cNvGrpSpPr/>
          <p:nvPr/>
        </p:nvGrpSpPr>
        <p:grpSpPr>
          <a:xfrm>
            <a:off x="7133198" y="3256868"/>
            <a:ext cx="4248317" cy="893629"/>
            <a:chOff x="1289988" y="2336881"/>
            <a:chExt cx="4248317" cy="893629"/>
          </a:xfrm>
        </p:grpSpPr>
        <p:sp>
          <p:nvSpPr>
            <p:cNvPr id="70" name="矩形: 圆角 69"/>
            <p:cNvSpPr/>
            <p:nvPr/>
          </p:nvSpPr>
          <p:spPr>
            <a:xfrm>
              <a:off x="1289988" y="2381852"/>
              <a:ext cx="831280" cy="831280"/>
            </a:xfrm>
            <a:prstGeom prst="roundRect">
              <a:avLst/>
            </a:prstGeom>
            <a:solidFill>
              <a:srgbClr val="61695A"/>
            </a:solidFill>
            <a:ln>
              <a:noFill/>
            </a:ln>
            <a:effectLst>
              <a:outerShdw blurRad="482600" sx="103000" sy="103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71" name="文本框 70"/>
            <p:cNvSpPr txBox="1"/>
            <p:nvPr/>
          </p:nvSpPr>
          <p:spPr>
            <a:xfrm>
              <a:off x="1400350" y="2548628"/>
              <a:ext cx="636693" cy="460375"/>
            </a:xfrm>
            <a:prstGeom prst="rect">
              <a:avLst/>
            </a:prstGeom>
            <a:noFill/>
          </p:spPr>
          <p:txBody>
            <a:bodyPr wrap="square" rtlCol="0">
              <a:spAutoFit/>
            </a:bodyPr>
            <a:lstStyle/>
            <a:p>
              <a:pPr algn="ctr"/>
              <a:r>
                <a:rPr lang="en-US" altLang="zh-CN" sz="24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01</a:t>
              </a:r>
              <a:endParaRPr lang="en-US" altLang="zh-CN" sz="24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72" name="佳佳PPT"/>
            <p:cNvSpPr txBox="1"/>
            <p:nvPr/>
          </p:nvSpPr>
          <p:spPr>
            <a:xfrm>
              <a:off x="2403726" y="2336881"/>
              <a:ext cx="3134579" cy="893629"/>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spcBef>
                  <a:spcPts val="0"/>
                </a:spcBef>
                <a:defRPr/>
              </a:pPr>
              <a:r>
                <a:rPr lang="zh-CN" altLang="en-US" sz="1400" dirty="0">
                  <a:solidFill>
                    <a:prstClr val="black"/>
                  </a:solidFill>
                  <a:latin typeface="Noto Sans S Chinese Medium" panose="020B0600000000000000" charset="-122"/>
                  <a:ea typeface="Noto Sans S Chinese Medium" panose="020B0600000000000000" charset="-122"/>
                  <a:cs typeface="Noto Sans S Chinese Medium" panose="020B0600000000000000" charset="-122"/>
                </a:rPr>
                <a:t>别让生活耗尽了你的耐心和向往，你还有诗和远方。别让生活耗尽了你的耐心和向往，你还有诗和远方。</a:t>
              </a:r>
              <a:endParaRPr lang="zh-CN" altLang="en-US" sz="1400" dirty="0">
                <a:solidFill>
                  <a:prstClr val="black"/>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grpSp>
        <p:nvGrpSpPr>
          <p:cNvPr id="75" name="组合 74"/>
          <p:cNvGrpSpPr/>
          <p:nvPr/>
        </p:nvGrpSpPr>
        <p:grpSpPr>
          <a:xfrm>
            <a:off x="6357024" y="5130164"/>
            <a:ext cx="5024491" cy="893629"/>
            <a:chOff x="960845" y="1331503"/>
            <a:chExt cx="5024491" cy="893629"/>
          </a:xfrm>
        </p:grpSpPr>
        <p:grpSp>
          <p:nvGrpSpPr>
            <p:cNvPr id="76" name="组合 75"/>
            <p:cNvGrpSpPr/>
            <p:nvPr/>
          </p:nvGrpSpPr>
          <p:grpSpPr>
            <a:xfrm>
              <a:off x="960845" y="1578551"/>
              <a:ext cx="399537" cy="399537"/>
              <a:chOff x="501695" y="2602249"/>
              <a:chExt cx="453756" cy="453756"/>
            </a:xfrm>
          </p:grpSpPr>
          <p:sp>
            <p:nvSpPr>
              <p:cNvPr id="81" name="椭圆 80"/>
              <p:cNvSpPr/>
              <p:nvPr/>
            </p:nvSpPr>
            <p:spPr>
              <a:xfrm>
                <a:off x="501695" y="2602249"/>
                <a:ext cx="453756" cy="453756"/>
              </a:xfrm>
              <a:prstGeom prst="ellipse">
                <a:avLst/>
              </a:prstGeom>
              <a:solidFill>
                <a:schemeClr val="bg1"/>
              </a:solidFill>
              <a:ln>
                <a:noFill/>
              </a:ln>
              <a:effectLst>
                <a:outerShdw blurRad="482600" sx="103000" sy="103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82" name="椭圆 81"/>
              <p:cNvSpPr/>
              <p:nvPr/>
            </p:nvSpPr>
            <p:spPr>
              <a:xfrm>
                <a:off x="595654" y="2696208"/>
                <a:ext cx="265837" cy="265837"/>
              </a:xfrm>
              <a:prstGeom prst="ellipse">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grpSp>
          <p:nvGrpSpPr>
            <p:cNvPr id="77" name="组合 76"/>
            <p:cNvGrpSpPr/>
            <p:nvPr/>
          </p:nvGrpSpPr>
          <p:grpSpPr>
            <a:xfrm>
              <a:off x="1737019" y="1331503"/>
              <a:ext cx="4248317" cy="893629"/>
              <a:chOff x="1289988" y="2336881"/>
              <a:chExt cx="4248317" cy="893629"/>
            </a:xfrm>
          </p:grpSpPr>
          <p:sp>
            <p:nvSpPr>
              <p:cNvPr id="78" name="矩形: 圆角 77"/>
              <p:cNvSpPr/>
              <p:nvPr/>
            </p:nvSpPr>
            <p:spPr>
              <a:xfrm>
                <a:off x="1289988" y="2381852"/>
                <a:ext cx="831280" cy="831280"/>
              </a:xfrm>
              <a:prstGeom prst="roundRect">
                <a:avLst/>
              </a:prstGeom>
              <a:solidFill>
                <a:srgbClr val="61695A"/>
              </a:solidFill>
              <a:ln>
                <a:noFill/>
              </a:ln>
              <a:effectLst>
                <a:outerShdw blurRad="482600" sx="103000" sy="103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79" name="文本框 78"/>
              <p:cNvSpPr txBox="1"/>
              <p:nvPr/>
            </p:nvSpPr>
            <p:spPr>
              <a:xfrm>
                <a:off x="1400350" y="2548628"/>
                <a:ext cx="636693" cy="460375"/>
              </a:xfrm>
              <a:prstGeom prst="rect">
                <a:avLst/>
              </a:prstGeom>
              <a:noFill/>
            </p:spPr>
            <p:txBody>
              <a:bodyPr wrap="square" rtlCol="0">
                <a:spAutoFit/>
              </a:bodyPr>
              <a:lstStyle/>
              <a:p>
                <a:pPr algn="ctr"/>
                <a:r>
                  <a:rPr lang="en-US" altLang="zh-CN" sz="24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02</a:t>
                </a:r>
                <a:endParaRPr lang="en-US" altLang="zh-CN" sz="2400"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80" name="佳佳PPT"/>
              <p:cNvSpPr txBox="1"/>
              <p:nvPr/>
            </p:nvSpPr>
            <p:spPr>
              <a:xfrm>
                <a:off x="2403726" y="2336881"/>
                <a:ext cx="3134579" cy="893629"/>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spcBef>
                    <a:spcPts val="0"/>
                  </a:spcBef>
                  <a:defRPr/>
                </a:pPr>
                <a:r>
                  <a:rPr lang="zh-CN" altLang="en-US" sz="1400" dirty="0">
                    <a:solidFill>
                      <a:prstClr val="black"/>
                    </a:solidFill>
                    <a:latin typeface="Noto Sans S Chinese Medium" panose="020B0600000000000000" charset="-122"/>
                    <a:ea typeface="Noto Sans S Chinese Medium" panose="020B0600000000000000" charset="-122"/>
                    <a:cs typeface="Noto Sans S Chinese Medium" panose="020B0600000000000000" charset="-122"/>
                  </a:rPr>
                  <a:t>别让生活耗尽了你的耐心和向往，你还有诗和远方。别让生活耗尽了你的耐心和向往，你还有诗和远方。</a:t>
                </a:r>
                <a:endParaRPr lang="zh-CN" altLang="en-US" sz="1400" dirty="0">
                  <a:solidFill>
                    <a:prstClr val="black"/>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grpSp>
      <p:sp>
        <p:nvSpPr>
          <p:cNvPr id="6" name="文本框 5"/>
          <p:cNvSpPr txBox="1"/>
          <p:nvPr/>
        </p:nvSpPr>
        <p:spPr>
          <a:xfrm>
            <a:off x="6953885" y="1301750"/>
            <a:ext cx="3633470" cy="1568450"/>
          </a:xfrm>
          <a:prstGeom prst="rect">
            <a:avLst/>
          </a:prstGeom>
          <a:noFill/>
        </p:spPr>
        <p:txBody>
          <a:bodyPr wrap="square" rtlCol="0">
            <a:spAutoFit/>
          </a:bodyPr>
          <a:lstStyle/>
          <a:p>
            <a:pPr>
              <a:lnSpc>
                <a:spcPct val="120000"/>
              </a:lnSpc>
            </a:pPr>
            <a:r>
              <a:rPr lang="zh-CN" altLang="en-US" sz="8000">
                <a:solidFill>
                  <a:srgbClr val="A3653C"/>
                </a:solidFill>
                <a:latin typeface="+mn-ea"/>
                <a:cs typeface="+mn-ea"/>
              </a:rPr>
              <a:t>抽象美</a:t>
            </a:r>
            <a:endParaRPr lang="zh-CN" altLang="en-US" sz="8000">
              <a:solidFill>
                <a:srgbClr val="A3653C"/>
              </a:solidFill>
              <a:latin typeface="+mn-ea"/>
              <a:cs typeface="+mn-ea"/>
            </a:endParaRPr>
          </a:p>
        </p:txBody>
      </p:sp>
      <p:grpSp>
        <p:nvGrpSpPr>
          <p:cNvPr id="38" name="组合 37"/>
          <p:cNvGrpSpPr/>
          <p:nvPr/>
        </p:nvGrpSpPr>
        <p:grpSpPr>
          <a:xfrm>
            <a:off x="-747395" y="429895"/>
            <a:ext cx="4512310" cy="768350"/>
            <a:chOff x="-1377" y="477"/>
            <a:chExt cx="7106" cy="1210"/>
          </a:xfrm>
        </p:grpSpPr>
        <p:sp>
          <p:nvSpPr>
            <p:cNvPr id="4" name="文本框 3"/>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65000"/>
                      <a:lumOff val="35000"/>
                    </a:schemeClr>
                  </a:solidFill>
                  <a:latin typeface="Noto Sans S Chinese Medium" panose="020B0600000000000000" charset="-122"/>
                  <a:cs typeface="Noto Sans S Chinese Medium" panose="020B0600000000000000" charset="-122"/>
                </a:rPr>
                <a:t>叁</a:t>
              </a:r>
              <a:endParaRPr lang="zh-CN" altLang="en-US" sz="44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40" name="矩形 39"/>
            <p:cNvSpPr/>
            <p:nvPr/>
          </p:nvSpPr>
          <p:spPr>
            <a:xfrm>
              <a:off x="-1377" y="859"/>
              <a:ext cx="2923" cy="447"/>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
        <p:nvSpPr>
          <p:cNvPr id="41" name="矩形 40"/>
          <p:cNvSpPr/>
          <p:nvPr/>
        </p:nvSpPr>
        <p:spPr>
          <a:xfrm>
            <a:off x="1358900" y="-88265"/>
            <a:ext cx="4704715" cy="5218430"/>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par>
                                <p:cTn id="19" presetID="3" presetClass="entr" presetSubtype="10"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blinds(horizontal)">
                                      <p:cBhvr>
                                        <p:cTn id="21" dur="500"/>
                                        <p:tgtEl>
                                          <p:spTgt spid="3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linds(horizontal)">
                                      <p:cBhvr>
                                        <p:cTn id="24" dur="500"/>
                                        <p:tgtEl>
                                          <p:spTgt spid="3"/>
                                        </p:tgtEl>
                                      </p:cBhvr>
                                    </p:animEffect>
                                  </p:childTnLst>
                                </p:cTn>
                              </p:par>
                            </p:childTnLst>
                          </p:cTn>
                        </p:par>
                        <p:par>
                          <p:cTn id="25" fill="hold">
                            <p:stCondLst>
                              <p:cond delay="1500"/>
                            </p:stCondLst>
                            <p:childTnLst>
                              <p:par>
                                <p:cTn id="26" presetID="55" presetClass="entr" presetSubtype="0" fill="hold" nodeType="afterEffect">
                                  <p:stCondLst>
                                    <p:cond delay="0"/>
                                  </p:stCondLst>
                                  <p:childTnLst>
                                    <p:set>
                                      <p:cBhvr>
                                        <p:cTn id="27" dur="1" fill="hold">
                                          <p:stCondLst>
                                            <p:cond delay="0"/>
                                          </p:stCondLst>
                                        </p:cTn>
                                        <p:tgtEl>
                                          <p:spTgt spid="68"/>
                                        </p:tgtEl>
                                        <p:attrNameLst>
                                          <p:attrName>style.visibility</p:attrName>
                                        </p:attrNameLst>
                                      </p:cBhvr>
                                      <p:to>
                                        <p:strVal val="visible"/>
                                      </p:to>
                                    </p:set>
                                    <p:anim calcmode="lin" valueType="num">
                                      <p:cBhvr>
                                        <p:cTn id="28" dur="1000" fill="hold"/>
                                        <p:tgtEl>
                                          <p:spTgt spid="68"/>
                                        </p:tgtEl>
                                        <p:attrNameLst>
                                          <p:attrName>ppt_w</p:attrName>
                                        </p:attrNameLst>
                                      </p:cBhvr>
                                      <p:tavLst>
                                        <p:tav tm="0">
                                          <p:val>
                                            <p:strVal val="#ppt_w*0.70"/>
                                          </p:val>
                                        </p:tav>
                                        <p:tav tm="100000">
                                          <p:val>
                                            <p:strVal val="#ppt_w"/>
                                          </p:val>
                                        </p:tav>
                                      </p:tavLst>
                                    </p:anim>
                                    <p:anim calcmode="lin" valueType="num">
                                      <p:cBhvr>
                                        <p:cTn id="29" dur="1000" fill="hold"/>
                                        <p:tgtEl>
                                          <p:spTgt spid="68"/>
                                        </p:tgtEl>
                                        <p:attrNameLst>
                                          <p:attrName>ppt_h</p:attrName>
                                        </p:attrNameLst>
                                      </p:cBhvr>
                                      <p:tavLst>
                                        <p:tav tm="0">
                                          <p:val>
                                            <p:strVal val="#ppt_h"/>
                                          </p:val>
                                        </p:tav>
                                        <p:tav tm="100000">
                                          <p:val>
                                            <p:strVal val="#ppt_h"/>
                                          </p:val>
                                        </p:tav>
                                      </p:tavLst>
                                    </p:anim>
                                    <p:animEffect transition="in" filter="fade">
                                      <p:cBhvr>
                                        <p:cTn id="30" dur="1000"/>
                                        <p:tgtEl>
                                          <p:spTgt spid="68"/>
                                        </p:tgtEl>
                                      </p:cBhvr>
                                    </p:animEffect>
                                  </p:childTnLst>
                                </p:cTn>
                              </p:par>
                              <p:par>
                                <p:cTn id="31" presetID="55" presetClass="entr" presetSubtype="0" fill="hold" nodeType="withEffect">
                                  <p:stCondLst>
                                    <p:cond delay="0"/>
                                  </p:stCondLst>
                                  <p:childTnLst>
                                    <p:set>
                                      <p:cBhvr>
                                        <p:cTn id="32" dur="1" fill="hold">
                                          <p:stCondLst>
                                            <p:cond delay="0"/>
                                          </p:stCondLst>
                                        </p:cTn>
                                        <p:tgtEl>
                                          <p:spTgt spid="69"/>
                                        </p:tgtEl>
                                        <p:attrNameLst>
                                          <p:attrName>style.visibility</p:attrName>
                                        </p:attrNameLst>
                                      </p:cBhvr>
                                      <p:to>
                                        <p:strVal val="visible"/>
                                      </p:to>
                                    </p:set>
                                    <p:anim calcmode="lin" valueType="num">
                                      <p:cBhvr>
                                        <p:cTn id="33" dur="1000" fill="hold"/>
                                        <p:tgtEl>
                                          <p:spTgt spid="69"/>
                                        </p:tgtEl>
                                        <p:attrNameLst>
                                          <p:attrName>ppt_w</p:attrName>
                                        </p:attrNameLst>
                                      </p:cBhvr>
                                      <p:tavLst>
                                        <p:tav tm="0">
                                          <p:val>
                                            <p:strVal val="#ppt_w*0.70"/>
                                          </p:val>
                                        </p:tav>
                                        <p:tav tm="100000">
                                          <p:val>
                                            <p:strVal val="#ppt_w"/>
                                          </p:val>
                                        </p:tav>
                                      </p:tavLst>
                                    </p:anim>
                                    <p:anim calcmode="lin" valueType="num">
                                      <p:cBhvr>
                                        <p:cTn id="34" dur="1000" fill="hold"/>
                                        <p:tgtEl>
                                          <p:spTgt spid="69"/>
                                        </p:tgtEl>
                                        <p:attrNameLst>
                                          <p:attrName>ppt_h</p:attrName>
                                        </p:attrNameLst>
                                      </p:cBhvr>
                                      <p:tavLst>
                                        <p:tav tm="0">
                                          <p:val>
                                            <p:strVal val="#ppt_h"/>
                                          </p:val>
                                        </p:tav>
                                        <p:tav tm="100000">
                                          <p:val>
                                            <p:strVal val="#ppt_h"/>
                                          </p:val>
                                        </p:tav>
                                      </p:tavLst>
                                    </p:anim>
                                    <p:animEffect transition="in" filter="fade">
                                      <p:cBhvr>
                                        <p:cTn id="35" dur="1000"/>
                                        <p:tgtEl>
                                          <p:spTgt spid="69"/>
                                        </p:tgtEl>
                                      </p:cBhvr>
                                    </p:animEffect>
                                  </p:childTnLst>
                                </p:cTn>
                              </p:par>
                              <p:par>
                                <p:cTn id="36" presetID="55" presetClass="entr" presetSubtype="0" fill="hold" nodeType="with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p:cTn id="38" dur="1000" fill="hold"/>
                                        <p:tgtEl>
                                          <p:spTgt spid="75"/>
                                        </p:tgtEl>
                                        <p:attrNameLst>
                                          <p:attrName>ppt_w</p:attrName>
                                        </p:attrNameLst>
                                      </p:cBhvr>
                                      <p:tavLst>
                                        <p:tav tm="0">
                                          <p:val>
                                            <p:strVal val="#ppt_w*0.70"/>
                                          </p:val>
                                        </p:tav>
                                        <p:tav tm="100000">
                                          <p:val>
                                            <p:strVal val="#ppt_w"/>
                                          </p:val>
                                        </p:tav>
                                      </p:tavLst>
                                    </p:anim>
                                    <p:anim calcmode="lin" valueType="num">
                                      <p:cBhvr>
                                        <p:cTn id="39" dur="1000" fill="hold"/>
                                        <p:tgtEl>
                                          <p:spTgt spid="75"/>
                                        </p:tgtEl>
                                        <p:attrNameLst>
                                          <p:attrName>ppt_h</p:attrName>
                                        </p:attrNameLst>
                                      </p:cBhvr>
                                      <p:tavLst>
                                        <p:tav tm="0">
                                          <p:val>
                                            <p:strVal val="#ppt_h"/>
                                          </p:val>
                                        </p:tav>
                                        <p:tav tm="100000">
                                          <p:val>
                                            <p:strVal val="#ppt_h"/>
                                          </p:val>
                                        </p:tav>
                                      </p:tavLst>
                                    </p:anim>
                                    <p:animEffect transition="in" filter="fade">
                                      <p:cBhvr>
                                        <p:cTn id="40" dur="1000"/>
                                        <p:tgtEl>
                                          <p:spTgt spid="75"/>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1000" fill="hold"/>
                                        <p:tgtEl>
                                          <p:spTgt spid="6"/>
                                        </p:tgtEl>
                                        <p:attrNameLst>
                                          <p:attrName>ppt_w</p:attrName>
                                        </p:attrNameLst>
                                      </p:cBhvr>
                                      <p:tavLst>
                                        <p:tav tm="0">
                                          <p:val>
                                            <p:strVal val="#ppt_w*0.70"/>
                                          </p:val>
                                        </p:tav>
                                        <p:tav tm="100000">
                                          <p:val>
                                            <p:strVal val="#ppt_w"/>
                                          </p:val>
                                        </p:tav>
                                      </p:tavLst>
                                    </p:anim>
                                    <p:anim calcmode="lin" valueType="num">
                                      <p:cBhvr>
                                        <p:cTn id="44" dur="1000" fill="hold"/>
                                        <p:tgtEl>
                                          <p:spTgt spid="6"/>
                                        </p:tgtEl>
                                        <p:attrNameLst>
                                          <p:attrName>ppt_h</p:attrName>
                                        </p:attrNameLst>
                                      </p:cBhvr>
                                      <p:tavLst>
                                        <p:tav tm="0">
                                          <p:val>
                                            <p:strVal val="#ppt_h"/>
                                          </p:val>
                                        </p:tav>
                                        <p:tav tm="100000">
                                          <p:val>
                                            <p:strVal val="#ppt_h"/>
                                          </p:val>
                                        </p:tav>
                                      </p:tavLst>
                                    </p:anim>
                                    <p:animEffect transition="in" filter="fade">
                                      <p:cBhvr>
                                        <p:cTn id="4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p:bldP spid="4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3" name="组合 2"/>
          <p:cNvGrpSpPr/>
          <p:nvPr/>
        </p:nvGrpSpPr>
        <p:grpSpPr>
          <a:xfrm>
            <a:off x="6247130" y="-635"/>
            <a:ext cx="5944870" cy="6859270"/>
            <a:chOff x="9838" y="-1"/>
            <a:chExt cx="9362" cy="10802"/>
          </a:xfrm>
        </p:grpSpPr>
        <p:sp>
          <p:nvSpPr>
            <p:cNvPr id="64" name="矩形 63"/>
            <p:cNvSpPr/>
            <p:nvPr/>
          </p:nvSpPr>
          <p:spPr>
            <a:xfrm>
              <a:off x="9838" y="-1"/>
              <a:ext cx="9362" cy="10802"/>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65" name="矩形 64"/>
            <p:cNvSpPr/>
            <p:nvPr/>
          </p:nvSpPr>
          <p:spPr>
            <a:xfrm>
              <a:off x="12101" y="2927"/>
              <a:ext cx="5604" cy="556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pic>
          <p:nvPicPr>
            <p:cNvPr id="66" name="图片 65" descr="3"/>
            <p:cNvPicPr>
              <a:picLocks noChangeAspect="1"/>
            </p:cNvPicPr>
            <p:nvPr/>
          </p:nvPicPr>
          <p:blipFill>
            <a:blip r:embed="rId1"/>
            <a:stretch>
              <a:fillRect/>
            </a:stretch>
          </p:blipFill>
          <p:spPr>
            <a:xfrm>
              <a:off x="12412" y="4506"/>
              <a:ext cx="4983" cy="3984"/>
            </a:xfrm>
            <a:prstGeom prst="rect">
              <a:avLst/>
            </a:prstGeom>
          </p:spPr>
        </p:pic>
        <p:sp>
          <p:nvSpPr>
            <p:cNvPr id="68" name="文本框 67"/>
            <p:cNvSpPr txBox="1"/>
            <p:nvPr/>
          </p:nvSpPr>
          <p:spPr>
            <a:xfrm>
              <a:off x="11115" y="2801"/>
              <a:ext cx="2726" cy="6687"/>
            </a:xfrm>
            <a:prstGeom prst="rect">
              <a:avLst/>
            </a:prstGeom>
            <a:noFill/>
          </p:spPr>
          <p:txBody>
            <a:bodyPr wrap="square" rtlCol="0">
              <a:spAutoFit/>
            </a:bodyPr>
            <a:lstStyle/>
            <a:p>
              <a:r>
                <a:rPr lang="zh-CN" altLang="en-US">
                  <a:solidFill>
                    <a:schemeClr val="bg1"/>
                  </a:solidFill>
                  <a:latin typeface="+mn-ea"/>
                  <a:cs typeface="+mn-ea"/>
                </a:rPr>
                <a:t>你</a:t>
              </a:r>
              <a:endParaRPr lang="zh-CN" altLang="en-US">
                <a:solidFill>
                  <a:schemeClr val="bg1"/>
                </a:solidFill>
                <a:latin typeface="+mn-ea"/>
                <a:cs typeface="+mn-ea"/>
              </a:endParaRPr>
            </a:p>
            <a:p>
              <a:r>
                <a:rPr lang="zh-CN" altLang="en-US">
                  <a:solidFill>
                    <a:schemeClr val="bg1"/>
                  </a:solidFill>
                  <a:latin typeface="+mn-ea"/>
                  <a:cs typeface="+mn-ea"/>
                </a:rPr>
                <a:t>应</a:t>
              </a:r>
              <a:endParaRPr lang="zh-CN" altLang="en-US">
                <a:solidFill>
                  <a:schemeClr val="bg1"/>
                </a:solidFill>
                <a:latin typeface="+mn-ea"/>
                <a:cs typeface="+mn-ea"/>
              </a:endParaRPr>
            </a:p>
            <a:p>
              <a:r>
                <a:rPr lang="zh-CN" altLang="en-US">
                  <a:solidFill>
                    <a:schemeClr val="bg1"/>
                  </a:solidFill>
                  <a:latin typeface="+mn-ea"/>
                  <a:cs typeface="+mn-ea"/>
                </a:rPr>
                <a:t>该</a:t>
              </a:r>
              <a:endParaRPr lang="zh-CN" altLang="en-US">
                <a:solidFill>
                  <a:schemeClr val="bg1"/>
                </a:solidFill>
                <a:latin typeface="+mn-ea"/>
                <a:cs typeface="+mn-ea"/>
              </a:endParaRPr>
            </a:p>
            <a:p>
              <a:r>
                <a:rPr lang="zh-CN" altLang="en-US">
                  <a:solidFill>
                    <a:schemeClr val="bg1"/>
                  </a:solidFill>
                  <a:latin typeface="+mn-ea"/>
                  <a:cs typeface="+mn-ea"/>
                </a:rPr>
                <a:t>是</a:t>
              </a:r>
              <a:endParaRPr lang="zh-CN" altLang="en-US">
                <a:solidFill>
                  <a:schemeClr val="bg1"/>
                </a:solidFill>
                <a:latin typeface="+mn-ea"/>
                <a:cs typeface="+mn-ea"/>
              </a:endParaRPr>
            </a:p>
            <a:p>
              <a:r>
                <a:rPr lang="zh-CN" altLang="en-US">
                  <a:solidFill>
                    <a:schemeClr val="bg1"/>
                  </a:solidFill>
                  <a:latin typeface="+mn-ea"/>
                  <a:cs typeface="+mn-ea"/>
                </a:rPr>
                <a:t>一</a:t>
              </a:r>
              <a:endParaRPr lang="zh-CN" altLang="en-US">
                <a:solidFill>
                  <a:schemeClr val="bg1"/>
                </a:solidFill>
                <a:latin typeface="+mn-ea"/>
                <a:cs typeface="+mn-ea"/>
              </a:endParaRPr>
            </a:p>
            <a:p>
              <a:r>
                <a:rPr lang="zh-CN" altLang="en-US">
                  <a:solidFill>
                    <a:schemeClr val="bg1"/>
                  </a:solidFill>
                  <a:latin typeface="+mn-ea"/>
                  <a:cs typeface="+mn-ea"/>
                </a:rPr>
                <a:t>场</a:t>
              </a:r>
              <a:endParaRPr lang="zh-CN" altLang="en-US">
                <a:solidFill>
                  <a:schemeClr val="bg1"/>
                </a:solidFill>
                <a:latin typeface="+mn-ea"/>
                <a:cs typeface="+mn-ea"/>
              </a:endParaRPr>
            </a:p>
            <a:p>
              <a:r>
                <a:rPr lang="zh-CN" altLang="en-US">
                  <a:solidFill>
                    <a:schemeClr val="bg1"/>
                  </a:solidFill>
                  <a:latin typeface="+mn-ea"/>
                  <a:cs typeface="+mn-ea"/>
                </a:rPr>
                <a:t>梦</a:t>
              </a:r>
              <a:endParaRPr lang="zh-CN" altLang="en-US">
                <a:solidFill>
                  <a:schemeClr val="bg1"/>
                </a:solidFill>
                <a:latin typeface="+mn-ea"/>
                <a:cs typeface="+mn-ea"/>
              </a:endParaRPr>
            </a:p>
            <a:p>
              <a:r>
                <a:rPr lang="zh-CN" altLang="en-US">
                  <a:solidFill>
                    <a:schemeClr val="bg1"/>
                  </a:solidFill>
                  <a:latin typeface="+mn-ea"/>
                  <a:cs typeface="+mn-ea"/>
                </a:rPr>
                <a:t>,</a:t>
              </a:r>
              <a:endParaRPr lang="zh-CN" altLang="en-US">
                <a:solidFill>
                  <a:schemeClr val="bg1"/>
                </a:solidFill>
                <a:latin typeface="+mn-ea"/>
                <a:cs typeface="+mn-ea"/>
              </a:endParaRPr>
            </a:p>
            <a:p>
              <a:r>
                <a:rPr lang="zh-CN" altLang="en-US">
                  <a:solidFill>
                    <a:schemeClr val="bg1"/>
                  </a:solidFill>
                  <a:latin typeface="+mn-ea"/>
                  <a:cs typeface="+mn-ea"/>
                </a:rPr>
                <a:t>我</a:t>
              </a:r>
              <a:endParaRPr lang="zh-CN" altLang="en-US">
                <a:solidFill>
                  <a:schemeClr val="bg1"/>
                </a:solidFill>
                <a:latin typeface="+mn-ea"/>
                <a:cs typeface="+mn-ea"/>
              </a:endParaRPr>
            </a:p>
            <a:p>
              <a:r>
                <a:rPr lang="zh-CN" altLang="en-US">
                  <a:solidFill>
                    <a:schemeClr val="bg1"/>
                  </a:solidFill>
                  <a:latin typeface="+mn-ea"/>
                  <a:cs typeface="+mn-ea"/>
                </a:rPr>
                <a:t>应</a:t>
              </a:r>
              <a:endParaRPr lang="zh-CN" altLang="en-US">
                <a:solidFill>
                  <a:schemeClr val="bg1"/>
                </a:solidFill>
                <a:latin typeface="+mn-ea"/>
                <a:cs typeface="+mn-ea"/>
              </a:endParaRPr>
            </a:p>
            <a:p>
              <a:r>
                <a:rPr lang="zh-CN" altLang="en-US">
                  <a:solidFill>
                    <a:schemeClr val="bg1"/>
                  </a:solidFill>
                  <a:latin typeface="+mn-ea"/>
                  <a:cs typeface="+mn-ea"/>
                </a:rPr>
                <a:t>该</a:t>
              </a:r>
              <a:endParaRPr lang="zh-CN" altLang="en-US">
                <a:solidFill>
                  <a:schemeClr val="bg1"/>
                </a:solidFill>
                <a:latin typeface="+mn-ea"/>
                <a:cs typeface="+mn-ea"/>
              </a:endParaRPr>
            </a:p>
            <a:p>
              <a:r>
                <a:rPr lang="zh-CN" altLang="en-US">
                  <a:solidFill>
                    <a:schemeClr val="bg1"/>
                  </a:solidFill>
                  <a:latin typeface="+mn-ea"/>
                  <a:cs typeface="+mn-ea"/>
                </a:rPr>
                <a:t>是</a:t>
              </a:r>
              <a:endParaRPr lang="zh-CN" altLang="en-US">
                <a:solidFill>
                  <a:schemeClr val="bg1"/>
                </a:solidFill>
                <a:latin typeface="+mn-ea"/>
                <a:cs typeface="+mn-ea"/>
              </a:endParaRPr>
            </a:p>
            <a:p>
              <a:r>
                <a:rPr lang="zh-CN" altLang="en-US">
                  <a:solidFill>
                    <a:schemeClr val="bg1"/>
                  </a:solidFill>
                  <a:latin typeface="+mn-ea"/>
                  <a:cs typeface="+mn-ea"/>
                </a:rPr>
                <a:t>一</a:t>
              </a:r>
              <a:endParaRPr lang="zh-CN" altLang="en-US">
                <a:solidFill>
                  <a:schemeClr val="bg1"/>
                </a:solidFill>
                <a:latin typeface="+mn-ea"/>
                <a:cs typeface="+mn-ea"/>
              </a:endParaRPr>
            </a:p>
            <a:p>
              <a:r>
                <a:rPr lang="zh-CN" altLang="en-US">
                  <a:solidFill>
                    <a:schemeClr val="bg1"/>
                  </a:solidFill>
                  <a:latin typeface="+mn-ea"/>
                  <a:cs typeface="+mn-ea"/>
                </a:rPr>
                <a:t>阵</a:t>
              </a:r>
              <a:endParaRPr lang="zh-CN" altLang="en-US">
                <a:solidFill>
                  <a:schemeClr val="bg1"/>
                </a:solidFill>
                <a:latin typeface="+mn-ea"/>
                <a:cs typeface="+mn-ea"/>
              </a:endParaRPr>
            </a:p>
            <a:p>
              <a:r>
                <a:rPr lang="zh-CN" altLang="en-US">
                  <a:solidFill>
                    <a:schemeClr val="bg1"/>
                  </a:solidFill>
                  <a:latin typeface="+mn-ea"/>
                  <a:cs typeface="+mn-ea"/>
                </a:rPr>
                <a:t>风。</a:t>
              </a:r>
              <a:endParaRPr lang="zh-CN" altLang="en-US">
                <a:solidFill>
                  <a:schemeClr val="bg1"/>
                </a:solidFill>
                <a:latin typeface="+mn-ea"/>
                <a:cs typeface="+mn-ea"/>
              </a:endParaRPr>
            </a:p>
          </p:txBody>
        </p:sp>
      </p:grpSp>
      <p:grpSp>
        <p:nvGrpSpPr>
          <p:cNvPr id="38" name="组合 37"/>
          <p:cNvGrpSpPr/>
          <p:nvPr/>
        </p:nvGrpSpPr>
        <p:grpSpPr>
          <a:xfrm>
            <a:off x="-747395" y="429895"/>
            <a:ext cx="4512310" cy="768350"/>
            <a:chOff x="-1377" y="477"/>
            <a:chExt cx="7106" cy="1210"/>
          </a:xfrm>
        </p:grpSpPr>
        <p:sp>
          <p:nvSpPr>
            <p:cNvPr id="4" name="文本框 3"/>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65000"/>
                      <a:lumOff val="35000"/>
                    </a:schemeClr>
                  </a:solidFill>
                  <a:latin typeface="Noto Sans S Chinese Medium" panose="020B0600000000000000" charset="-122"/>
                  <a:cs typeface="Noto Sans S Chinese Medium" panose="020B0600000000000000" charset="-122"/>
                </a:rPr>
                <a:t>叁</a:t>
              </a:r>
              <a:endParaRPr lang="zh-CN" altLang="en-US" sz="44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40" name="矩形 39"/>
            <p:cNvSpPr/>
            <p:nvPr/>
          </p:nvSpPr>
          <p:spPr>
            <a:xfrm>
              <a:off x="-1377" y="859"/>
              <a:ext cx="2923" cy="447"/>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grpSp>
        <p:nvGrpSpPr>
          <p:cNvPr id="2" name="组合 1"/>
          <p:cNvGrpSpPr/>
          <p:nvPr/>
        </p:nvGrpSpPr>
        <p:grpSpPr>
          <a:xfrm>
            <a:off x="1400810" y="1778635"/>
            <a:ext cx="6193790" cy="3968750"/>
            <a:chOff x="2206" y="2801"/>
            <a:chExt cx="9754" cy="6250"/>
          </a:xfrm>
        </p:grpSpPr>
        <p:pic>
          <p:nvPicPr>
            <p:cNvPr id="21" name="图片 20" descr="500808280"/>
            <p:cNvPicPr>
              <a:picLocks noChangeAspect="1"/>
            </p:cNvPicPr>
            <p:nvPr/>
          </p:nvPicPr>
          <p:blipFill>
            <a:blip r:embed="rId2"/>
            <a:srcRect l="32579"/>
            <a:stretch>
              <a:fillRect/>
            </a:stretch>
          </p:blipFill>
          <p:spPr>
            <a:xfrm>
              <a:off x="2206" y="2801"/>
              <a:ext cx="5754" cy="5689"/>
            </a:xfrm>
            <a:prstGeom prst="rect">
              <a:avLst/>
            </a:prstGeom>
          </p:spPr>
        </p:pic>
        <p:sp>
          <p:nvSpPr>
            <p:cNvPr id="67" name="文本框 66"/>
            <p:cNvSpPr txBox="1"/>
            <p:nvPr/>
          </p:nvSpPr>
          <p:spPr>
            <a:xfrm>
              <a:off x="7960" y="2801"/>
              <a:ext cx="4000" cy="6251"/>
            </a:xfrm>
            <a:prstGeom prst="rect">
              <a:avLst/>
            </a:prstGeom>
            <a:noFill/>
          </p:spPr>
          <p:txBody>
            <a:bodyPr wrap="square" rtlCol="0" anchor="t">
              <a:spAutoFit/>
            </a:bodyPr>
            <a:lstStyle/>
            <a:p>
              <a:r>
                <a:rPr lang="zh-CN" altLang="en-US">
                  <a:solidFill>
                    <a:srgbClr val="4D5863"/>
                  </a:solidFill>
                  <a:latin typeface="+mn-ea"/>
                  <a:cs typeface="+mn-ea"/>
                  <a:sym typeface="+mn-ea"/>
                </a:rPr>
                <a:t>愿</a:t>
              </a:r>
              <a:endParaRPr lang="zh-CN" altLang="en-US">
                <a:solidFill>
                  <a:srgbClr val="4D5863"/>
                </a:solidFill>
                <a:latin typeface="+mn-ea"/>
                <a:cs typeface="+mn-ea"/>
              </a:endParaRPr>
            </a:p>
            <a:p>
              <a:r>
                <a:rPr lang="zh-CN" altLang="en-US">
                  <a:solidFill>
                    <a:srgbClr val="4D5863"/>
                  </a:solidFill>
                  <a:latin typeface="+mn-ea"/>
                  <a:cs typeface="+mn-ea"/>
                  <a:sym typeface="+mn-ea"/>
                </a:rPr>
                <a:t>岁</a:t>
              </a:r>
              <a:endParaRPr lang="zh-CN" altLang="en-US">
                <a:solidFill>
                  <a:srgbClr val="4D5863"/>
                </a:solidFill>
                <a:latin typeface="+mn-ea"/>
                <a:cs typeface="+mn-ea"/>
              </a:endParaRPr>
            </a:p>
            <a:p>
              <a:r>
                <a:rPr lang="zh-CN" altLang="en-US">
                  <a:solidFill>
                    <a:srgbClr val="4D5863"/>
                  </a:solidFill>
                  <a:latin typeface="+mn-ea"/>
                  <a:cs typeface="+mn-ea"/>
                  <a:sym typeface="+mn-ea"/>
                </a:rPr>
                <a:t>月</a:t>
              </a:r>
              <a:endParaRPr lang="zh-CN" altLang="en-US">
                <a:solidFill>
                  <a:srgbClr val="4D5863"/>
                </a:solidFill>
                <a:latin typeface="+mn-ea"/>
                <a:cs typeface="+mn-ea"/>
              </a:endParaRPr>
            </a:p>
            <a:p>
              <a:r>
                <a:rPr lang="zh-CN" altLang="en-US">
                  <a:solidFill>
                    <a:srgbClr val="4D5863"/>
                  </a:solidFill>
                  <a:latin typeface="+mn-ea"/>
                  <a:cs typeface="+mn-ea"/>
                  <a:sym typeface="+mn-ea"/>
                </a:rPr>
                <a:t>可</a:t>
              </a:r>
              <a:endParaRPr lang="zh-CN" altLang="en-US">
                <a:solidFill>
                  <a:srgbClr val="4D5863"/>
                </a:solidFill>
                <a:latin typeface="+mn-ea"/>
                <a:cs typeface="+mn-ea"/>
              </a:endParaRPr>
            </a:p>
            <a:p>
              <a:r>
                <a:rPr lang="zh-CN" altLang="en-US">
                  <a:solidFill>
                    <a:srgbClr val="4D5863"/>
                  </a:solidFill>
                  <a:latin typeface="+mn-ea"/>
                  <a:cs typeface="+mn-ea"/>
                  <a:sym typeface="+mn-ea"/>
                </a:rPr>
                <a:t>回</a:t>
              </a:r>
              <a:endParaRPr lang="zh-CN" altLang="en-US">
                <a:solidFill>
                  <a:srgbClr val="4D5863"/>
                </a:solidFill>
                <a:latin typeface="+mn-ea"/>
                <a:cs typeface="+mn-ea"/>
              </a:endParaRPr>
            </a:p>
            <a:p>
              <a:r>
                <a:rPr lang="zh-CN" altLang="en-US">
                  <a:solidFill>
                    <a:srgbClr val="4D5863"/>
                  </a:solidFill>
                  <a:latin typeface="+mn-ea"/>
                  <a:cs typeface="+mn-ea"/>
                  <a:sym typeface="+mn-ea"/>
                </a:rPr>
                <a:t>首</a:t>
              </a:r>
              <a:endParaRPr lang="zh-CN" altLang="en-US">
                <a:solidFill>
                  <a:srgbClr val="4D5863"/>
                </a:solidFill>
                <a:latin typeface="+mn-ea"/>
                <a:cs typeface="+mn-ea"/>
              </a:endParaRPr>
            </a:p>
            <a:p>
              <a:r>
                <a:rPr lang="zh-CN" altLang="en-US">
                  <a:solidFill>
                    <a:srgbClr val="4D5863"/>
                  </a:solidFill>
                  <a:latin typeface="+mn-ea"/>
                  <a:cs typeface="+mn-ea"/>
                  <a:sym typeface="+mn-ea"/>
                </a:rPr>
                <a:t>,</a:t>
              </a:r>
              <a:endParaRPr lang="zh-CN" altLang="en-US">
                <a:solidFill>
                  <a:srgbClr val="4D5863"/>
                </a:solidFill>
                <a:latin typeface="+mn-ea"/>
                <a:cs typeface="+mn-ea"/>
              </a:endParaRPr>
            </a:p>
            <a:p>
              <a:r>
                <a:rPr lang="zh-CN" altLang="en-US">
                  <a:solidFill>
                    <a:srgbClr val="4D5863"/>
                  </a:solidFill>
                  <a:latin typeface="+mn-ea"/>
                  <a:cs typeface="+mn-ea"/>
                  <a:sym typeface="+mn-ea"/>
                </a:rPr>
                <a:t>且</a:t>
              </a:r>
              <a:endParaRPr lang="zh-CN" altLang="en-US">
                <a:solidFill>
                  <a:srgbClr val="4D5863"/>
                </a:solidFill>
                <a:latin typeface="+mn-ea"/>
                <a:cs typeface="+mn-ea"/>
              </a:endParaRPr>
            </a:p>
            <a:p>
              <a:r>
                <a:rPr lang="zh-CN" altLang="en-US">
                  <a:solidFill>
                    <a:srgbClr val="4D5863"/>
                  </a:solidFill>
                  <a:latin typeface="+mn-ea"/>
                  <a:cs typeface="+mn-ea"/>
                  <a:sym typeface="+mn-ea"/>
                </a:rPr>
                <a:t>以</a:t>
              </a:r>
              <a:endParaRPr lang="zh-CN" altLang="en-US">
                <a:solidFill>
                  <a:srgbClr val="4D5863"/>
                </a:solidFill>
                <a:latin typeface="+mn-ea"/>
                <a:cs typeface="+mn-ea"/>
              </a:endParaRPr>
            </a:p>
            <a:p>
              <a:r>
                <a:rPr lang="zh-CN" altLang="en-US">
                  <a:solidFill>
                    <a:srgbClr val="4D5863"/>
                  </a:solidFill>
                  <a:latin typeface="+mn-ea"/>
                  <a:cs typeface="+mn-ea"/>
                  <a:sym typeface="+mn-ea"/>
                </a:rPr>
                <a:t>深</a:t>
              </a:r>
              <a:endParaRPr lang="zh-CN" altLang="en-US">
                <a:solidFill>
                  <a:srgbClr val="4D5863"/>
                </a:solidFill>
                <a:latin typeface="+mn-ea"/>
                <a:cs typeface="+mn-ea"/>
              </a:endParaRPr>
            </a:p>
            <a:p>
              <a:r>
                <a:rPr lang="zh-CN" altLang="en-US">
                  <a:solidFill>
                    <a:srgbClr val="4D5863"/>
                  </a:solidFill>
                  <a:latin typeface="+mn-ea"/>
                  <a:cs typeface="+mn-ea"/>
                  <a:sym typeface="+mn-ea"/>
                </a:rPr>
                <a:t>情</a:t>
              </a:r>
              <a:endParaRPr lang="zh-CN" altLang="en-US">
                <a:solidFill>
                  <a:srgbClr val="4D5863"/>
                </a:solidFill>
                <a:latin typeface="+mn-ea"/>
                <a:cs typeface="+mn-ea"/>
              </a:endParaRPr>
            </a:p>
            <a:p>
              <a:r>
                <a:rPr lang="zh-CN" altLang="en-US">
                  <a:solidFill>
                    <a:srgbClr val="4D5863"/>
                  </a:solidFill>
                  <a:latin typeface="+mn-ea"/>
                  <a:cs typeface="+mn-ea"/>
                  <a:sym typeface="+mn-ea"/>
                </a:rPr>
                <a:t>共</a:t>
              </a:r>
              <a:endParaRPr lang="zh-CN" altLang="en-US">
                <a:solidFill>
                  <a:srgbClr val="4D5863"/>
                </a:solidFill>
                <a:latin typeface="+mn-ea"/>
                <a:cs typeface="+mn-ea"/>
              </a:endParaRPr>
            </a:p>
            <a:p>
              <a:r>
                <a:rPr lang="zh-CN" altLang="en-US">
                  <a:solidFill>
                    <a:srgbClr val="4D5863"/>
                  </a:solidFill>
                  <a:latin typeface="+mn-ea"/>
                  <a:cs typeface="+mn-ea"/>
                  <a:sym typeface="+mn-ea"/>
                </a:rPr>
                <a:t>白</a:t>
              </a:r>
              <a:endParaRPr lang="zh-CN" altLang="en-US">
                <a:solidFill>
                  <a:srgbClr val="4D5863"/>
                </a:solidFill>
                <a:latin typeface="+mn-ea"/>
                <a:cs typeface="+mn-ea"/>
              </a:endParaRPr>
            </a:p>
            <a:p>
              <a:r>
                <a:rPr lang="zh-CN" altLang="en-US">
                  <a:solidFill>
                    <a:srgbClr val="4D5863"/>
                  </a:solidFill>
                  <a:latin typeface="+mn-ea"/>
                  <a:cs typeface="+mn-ea"/>
                  <a:sym typeface="+mn-ea"/>
                </a:rPr>
                <a:t>头</a:t>
              </a:r>
              <a:endParaRPr lang="zh-CN" altLang="en-US">
                <a:cs typeface="Noto Sans S Chinese Medium" panose="020B0600000000000000" charset="-122"/>
              </a:endParaRPr>
            </a:p>
          </p:txBody>
        </p:sp>
        <p:sp>
          <p:nvSpPr>
            <p:cNvPr id="41" name="矩形 40"/>
            <p:cNvSpPr/>
            <p:nvPr/>
          </p:nvSpPr>
          <p:spPr>
            <a:xfrm>
              <a:off x="2206" y="2801"/>
              <a:ext cx="5754" cy="5689"/>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5"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par>
                          <p:cTn id="14" fill="hold">
                            <p:stCondLst>
                              <p:cond delay="1500"/>
                            </p:stCondLst>
                            <p:childTnLst>
                              <p:par>
                                <p:cTn id="15" presetID="3"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A3653C"/>
        </a:solidFill>
        <a:effectLst/>
      </p:bgPr>
    </p:bg>
    <p:spTree>
      <p:nvGrpSpPr>
        <p:cNvPr id="1" name=""/>
        <p:cNvGrpSpPr/>
        <p:nvPr/>
      </p:nvGrpSpPr>
      <p:grpSpPr>
        <a:xfrm>
          <a:off x="0" y="0"/>
          <a:ext cx="0" cy="0"/>
          <a:chOff x="0" y="0"/>
          <a:chExt cx="0" cy="0"/>
        </a:xfrm>
      </p:grpSpPr>
      <p:sp>
        <p:nvSpPr>
          <p:cNvPr id="8" name="矩形 7"/>
          <p:cNvSpPr/>
          <p:nvPr/>
        </p:nvSpPr>
        <p:spPr>
          <a:xfrm>
            <a:off x="9812020" y="0"/>
            <a:ext cx="1750060" cy="3098800"/>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6" name="矩形 5"/>
          <p:cNvSpPr/>
          <p:nvPr/>
        </p:nvSpPr>
        <p:spPr>
          <a:xfrm>
            <a:off x="1128395" y="1001395"/>
            <a:ext cx="9906635" cy="5100955"/>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12" name="矩形 11"/>
          <p:cNvSpPr/>
          <p:nvPr/>
        </p:nvSpPr>
        <p:spPr>
          <a:xfrm>
            <a:off x="10699115" y="5155565"/>
            <a:ext cx="1492885" cy="1702435"/>
          </a:xfrm>
          <a:prstGeom prst="rect">
            <a:avLst/>
          </a:prstGeom>
          <a:solidFill>
            <a:srgbClr val="AD8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23" name="矩形 22"/>
          <p:cNvSpPr/>
          <p:nvPr/>
        </p:nvSpPr>
        <p:spPr>
          <a:xfrm>
            <a:off x="499110" y="1771015"/>
            <a:ext cx="1856105" cy="283845"/>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28" name="文本框 27"/>
          <p:cNvSpPr txBox="1"/>
          <p:nvPr/>
        </p:nvSpPr>
        <p:spPr>
          <a:xfrm>
            <a:off x="3091815" y="2081530"/>
            <a:ext cx="2548255" cy="1445260"/>
          </a:xfrm>
          <a:prstGeom prst="rect">
            <a:avLst/>
          </a:prstGeom>
          <a:noFill/>
        </p:spPr>
        <p:txBody>
          <a:bodyPr wrap="square" rtlCol="0">
            <a:spAutoFit/>
          </a:bodyPr>
          <a:lstStyle/>
          <a:p>
            <a:pPr>
              <a:lnSpc>
                <a:spcPct val="100000"/>
              </a:lnSpc>
            </a:pPr>
            <a:r>
              <a:rPr lang="zh-CN" altLang="en-US" sz="8800">
                <a:solidFill>
                  <a:srgbClr val="4D5863"/>
                </a:solidFill>
                <a:latin typeface="Noto Sans S Chinese Medium" panose="020B0600000000000000" charset="-122"/>
                <a:cs typeface="Noto Sans S Chinese Medium" panose="020B0600000000000000" charset="-122"/>
              </a:rPr>
              <a:t>肆</a:t>
            </a:r>
            <a:endParaRPr lang="zh-CN" altLang="en-US" sz="8800">
              <a:solidFill>
                <a:srgbClr val="4D5863"/>
              </a:solidFill>
              <a:latin typeface="Noto Sans S Chinese Medium" panose="020B0600000000000000" charset="-122"/>
              <a:cs typeface="Noto Sans S Chinese Medium" panose="020B0600000000000000" charset="-122"/>
            </a:endParaRPr>
          </a:p>
        </p:txBody>
      </p:sp>
      <p:sp>
        <p:nvSpPr>
          <p:cNvPr id="34" name="TextBox 46"/>
          <p:cNvSpPr txBox="1"/>
          <p:nvPr/>
        </p:nvSpPr>
        <p:spPr>
          <a:xfrm>
            <a:off x="2923540" y="3743325"/>
            <a:ext cx="5055235" cy="1869440"/>
          </a:xfrm>
          <a:prstGeom prst="rect">
            <a:avLst/>
          </a:prstGeom>
        </p:spPr>
        <p:txBody>
          <a:bodyPr vert="horz" wrap="square" lIns="0" tIns="0" rIns="0" bIns="0" anchor="t" anchorCtr="1">
            <a:noAutofit/>
          </a:bodyPr>
          <a:lstStyle/>
          <a:p>
            <a:pPr lvl="0" algn="l">
              <a:lnSpc>
                <a:spcPct val="120000"/>
              </a:lnSpc>
            </a:pPr>
            <a:r>
              <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pic>
        <p:nvPicPr>
          <p:cNvPr id="40" name="图片 39" descr="4"/>
          <p:cNvPicPr>
            <a:picLocks noChangeAspect="1"/>
          </p:cNvPicPr>
          <p:nvPr/>
        </p:nvPicPr>
        <p:blipFill>
          <a:blip r:embed="rId1"/>
          <a:stretch>
            <a:fillRect/>
          </a:stretch>
        </p:blipFill>
        <p:spPr>
          <a:xfrm>
            <a:off x="8111490" y="2926715"/>
            <a:ext cx="2923540" cy="393128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strVal val="#ppt_w*0.70"/>
                                          </p:val>
                                        </p:tav>
                                        <p:tav tm="100000">
                                          <p:val>
                                            <p:strVal val="#ppt_w"/>
                                          </p:val>
                                        </p:tav>
                                      </p:tavLst>
                                    </p:anim>
                                    <p:anim calcmode="lin" valueType="num">
                                      <p:cBhvr>
                                        <p:cTn id="14" dur="1000" fill="hold"/>
                                        <p:tgtEl>
                                          <p:spTgt spid="28"/>
                                        </p:tgtEl>
                                        <p:attrNameLst>
                                          <p:attrName>ppt_h</p:attrName>
                                        </p:attrNameLst>
                                      </p:cBhvr>
                                      <p:tavLst>
                                        <p:tav tm="0">
                                          <p:val>
                                            <p:strVal val="#ppt_h"/>
                                          </p:val>
                                        </p:tav>
                                        <p:tav tm="100000">
                                          <p:val>
                                            <p:strVal val="#ppt_h"/>
                                          </p:val>
                                        </p:tav>
                                      </p:tavLst>
                                    </p:anim>
                                    <p:animEffect transition="in" filter="fade">
                                      <p:cBhvr>
                                        <p:cTn id="15" dur="1000"/>
                                        <p:tgtEl>
                                          <p:spTgt spid="28"/>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1000" fill="hold"/>
                                        <p:tgtEl>
                                          <p:spTgt spid="34"/>
                                        </p:tgtEl>
                                        <p:attrNameLst>
                                          <p:attrName>ppt_w</p:attrName>
                                        </p:attrNameLst>
                                      </p:cBhvr>
                                      <p:tavLst>
                                        <p:tav tm="0">
                                          <p:val>
                                            <p:strVal val="#ppt_w*0.70"/>
                                          </p:val>
                                        </p:tav>
                                        <p:tav tm="100000">
                                          <p:val>
                                            <p:strVal val="#ppt_w"/>
                                          </p:val>
                                        </p:tav>
                                      </p:tavLst>
                                    </p:anim>
                                    <p:anim calcmode="lin" valueType="num">
                                      <p:cBhvr>
                                        <p:cTn id="19" dur="1000" fill="hold"/>
                                        <p:tgtEl>
                                          <p:spTgt spid="34"/>
                                        </p:tgtEl>
                                        <p:attrNameLst>
                                          <p:attrName>ppt_h</p:attrName>
                                        </p:attrNameLst>
                                      </p:cBhvr>
                                      <p:tavLst>
                                        <p:tav tm="0">
                                          <p:val>
                                            <p:strVal val="#ppt_h"/>
                                          </p:val>
                                        </p:tav>
                                        <p:tav tm="100000">
                                          <p:val>
                                            <p:strVal val="#ppt_h"/>
                                          </p:val>
                                        </p:tav>
                                      </p:tavLst>
                                    </p:anim>
                                    <p:animEffect transition="in" filter="fade">
                                      <p:cBhvr>
                                        <p:cTn id="20"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1" bldLvl="0" animBg="1"/>
      <p:bldP spid="28"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BFBFB"/>
        </a:solidFill>
        <a:effectLst/>
      </p:bgPr>
    </p:bg>
    <p:spTree>
      <p:nvGrpSpPr>
        <p:cNvPr id="1" name=""/>
        <p:cNvGrpSpPr/>
        <p:nvPr/>
      </p:nvGrpSpPr>
      <p:grpSpPr>
        <a:xfrm>
          <a:off x="0" y="0"/>
          <a:ext cx="0" cy="0"/>
          <a:chOff x="0" y="0"/>
          <a:chExt cx="0" cy="0"/>
        </a:xfrm>
      </p:grpSpPr>
      <p:grpSp>
        <p:nvGrpSpPr>
          <p:cNvPr id="6" name="组合 5"/>
          <p:cNvGrpSpPr/>
          <p:nvPr/>
        </p:nvGrpSpPr>
        <p:grpSpPr>
          <a:xfrm>
            <a:off x="657225" y="984885"/>
            <a:ext cx="1556385" cy="3408680"/>
            <a:chOff x="865" y="717"/>
            <a:chExt cx="2451" cy="5368"/>
          </a:xfrm>
        </p:grpSpPr>
        <p:sp>
          <p:nvSpPr>
            <p:cNvPr id="7" name="文本框 6"/>
            <p:cNvSpPr txBox="1"/>
            <p:nvPr/>
          </p:nvSpPr>
          <p:spPr>
            <a:xfrm>
              <a:off x="865" y="717"/>
              <a:ext cx="2142" cy="4070"/>
            </a:xfrm>
            <a:prstGeom prst="rect">
              <a:avLst/>
            </a:prstGeom>
            <a:noFill/>
          </p:spPr>
          <p:txBody>
            <a:bodyPr wrap="square" rtlCol="0">
              <a:spAutoFit/>
            </a:bodyPr>
            <a:lstStyle/>
            <a:p>
              <a:pPr>
                <a:lnSpc>
                  <a:spcPct val="100000"/>
                </a:lnSpc>
              </a:pPr>
              <a:r>
                <a:rPr lang="zh-CN" altLang="en-US" sz="5400">
                  <a:solidFill>
                    <a:schemeClr val="tx1">
                      <a:lumMod val="75000"/>
                      <a:lumOff val="25000"/>
                    </a:schemeClr>
                  </a:solidFill>
                  <a:latin typeface="Noto Sans S Chinese Medium" panose="020B0600000000000000" charset="-122"/>
                  <a:cs typeface="Noto Sans S Chinese Medium" panose="020B0600000000000000" charset="-122"/>
                </a:rPr>
                <a:t>目</a:t>
              </a:r>
              <a:endParaRPr lang="zh-CN" altLang="en-US" sz="5400">
                <a:solidFill>
                  <a:schemeClr val="tx1">
                    <a:lumMod val="75000"/>
                    <a:lumOff val="25000"/>
                  </a:schemeClr>
                </a:solidFill>
                <a:latin typeface="Noto Sans S Chinese Medium" panose="020B0600000000000000" charset="-122"/>
                <a:cs typeface="Noto Sans S Chinese Medium" panose="020B0600000000000000" charset="-122"/>
              </a:endParaRPr>
            </a:p>
            <a:p>
              <a:pPr>
                <a:lnSpc>
                  <a:spcPct val="100000"/>
                </a:lnSpc>
              </a:pPr>
              <a:endParaRPr lang="zh-CN" altLang="en-US" sz="5400">
                <a:solidFill>
                  <a:schemeClr val="tx1">
                    <a:lumMod val="75000"/>
                    <a:lumOff val="25000"/>
                  </a:schemeClr>
                </a:solidFill>
                <a:latin typeface="Noto Sans S Chinese Medium" panose="020B0600000000000000" charset="-122"/>
                <a:cs typeface="Noto Sans S Chinese Medium" panose="020B0600000000000000" charset="-122"/>
              </a:endParaRPr>
            </a:p>
            <a:p>
              <a:pPr>
                <a:lnSpc>
                  <a:spcPct val="100000"/>
                </a:lnSpc>
              </a:pPr>
              <a:r>
                <a:rPr lang="zh-CN" altLang="en-US" sz="5400">
                  <a:solidFill>
                    <a:schemeClr val="tx1">
                      <a:lumMod val="75000"/>
                      <a:lumOff val="25000"/>
                    </a:schemeClr>
                  </a:solidFill>
                  <a:latin typeface="Noto Sans S Chinese Medium" panose="020B0600000000000000" charset="-122"/>
                  <a:cs typeface="Noto Sans S Chinese Medium" panose="020B0600000000000000" charset="-122"/>
                </a:rPr>
                <a:t>录</a:t>
              </a:r>
              <a:endParaRPr lang="zh-CN" altLang="en-US" sz="5400">
                <a:solidFill>
                  <a:schemeClr val="tx1">
                    <a:lumMod val="75000"/>
                    <a:lumOff val="25000"/>
                  </a:schemeClr>
                </a:solidFill>
                <a:latin typeface="Noto Sans S Chinese Medium" panose="020B0600000000000000" charset="-122"/>
                <a:cs typeface="Noto Sans S Chinese Medium" panose="020B0600000000000000" charset="-122"/>
              </a:endParaRPr>
            </a:p>
          </p:txBody>
        </p:sp>
        <p:sp>
          <p:nvSpPr>
            <p:cNvPr id="4" name="文本框 3"/>
            <p:cNvSpPr txBox="1"/>
            <p:nvPr/>
          </p:nvSpPr>
          <p:spPr>
            <a:xfrm>
              <a:off x="988" y="2183"/>
              <a:ext cx="2142" cy="1074"/>
            </a:xfrm>
            <a:prstGeom prst="rect">
              <a:avLst/>
            </a:prstGeom>
            <a:noFill/>
          </p:spPr>
          <p:txBody>
            <a:bodyPr wrap="square" rtlCol="0">
              <a:spAutoFit/>
            </a:bodyPr>
            <a:lstStyle/>
            <a:p>
              <a:pPr>
                <a:lnSpc>
                  <a:spcPct val="120000"/>
                </a:lnSpc>
              </a:pPr>
              <a:r>
                <a:rPr lang="en-US" altLang="zh-CN" sz="3200">
                  <a:solidFill>
                    <a:srgbClr val="A3653C"/>
                  </a:solidFill>
                  <a:latin typeface="Noto Sans S Chinese Medium" panose="020B0600000000000000" charset="-122"/>
                  <a:cs typeface="Noto Sans S Chinese Medium" panose="020B0600000000000000" charset="-122"/>
                </a:rPr>
                <a:t>mu</a:t>
              </a:r>
              <a:endParaRPr lang="en-US" altLang="zh-CN" sz="3200">
                <a:solidFill>
                  <a:srgbClr val="A3653C"/>
                </a:solidFill>
                <a:latin typeface="Noto Sans S Chinese Medium" panose="020B0600000000000000" charset="-122"/>
                <a:cs typeface="Noto Sans S Chinese Medium" panose="020B0600000000000000" charset="-122"/>
              </a:endParaRPr>
            </a:p>
          </p:txBody>
        </p:sp>
        <p:sp>
          <p:nvSpPr>
            <p:cNvPr id="5" name="文本框 4"/>
            <p:cNvSpPr txBox="1"/>
            <p:nvPr/>
          </p:nvSpPr>
          <p:spPr>
            <a:xfrm>
              <a:off x="1174" y="5011"/>
              <a:ext cx="2142" cy="1074"/>
            </a:xfrm>
            <a:prstGeom prst="rect">
              <a:avLst/>
            </a:prstGeom>
            <a:noFill/>
          </p:spPr>
          <p:txBody>
            <a:bodyPr wrap="square" rtlCol="0">
              <a:spAutoFit/>
            </a:bodyPr>
            <a:lstStyle/>
            <a:p>
              <a:pPr algn="l">
                <a:lnSpc>
                  <a:spcPct val="120000"/>
                </a:lnSpc>
                <a:buClrTx/>
                <a:buSzTx/>
                <a:buFontTx/>
              </a:pPr>
              <a:r>
                <a:rPr lang="en-US" altLang="zh-CN" sz="3200">
                  <a:solidFill>
                    <a:srgbClr val="A3653C"/>
                  </a:solidFill>
                  <a:latin typeface="Noto Sans S Chinese Medium" panose="020B0600000000000000" charset="-122"/>
                  <a:cs typeface="Noto Sans S Chinese Medium" panose="020B0600000000000000" charset="-122"/>
                </a:rPr>
                <a:t>lu</a:t>
              </a:r>
              <a:endParaRPr lang="en-US" altLang="zh-CN" sz="3200">
                <a:solidFill>
                  <a:srgbClr val="A3653C"/>
                </a:solidFill>
                <a:latin typeface="Noto Sans S Chinese Medium" panose="020B0600000000000000" charset="-122"/>
                <a:cs typeface="Noto Sans S Chinese Medium" panose="020B0600000000000000" charset="-122"/>
              </a:endParaRPr>
            </a:p>
          </p:txBody>
        </p:sp>
      </p:grpSp>
      <p:sp>
        <p:nvSpPr>
          <p:cNvPr id="8" name="矩形 7"/>
          <p:cNvSpPr/>
          <p:nvPr/>
        </p:nvSpPr>
        <p:spPr>
          <a:xfrm>
            <a:off x="2268220" y="784860"/>
            <a:ext cx="1832610" cy="5531485"/>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14" name="矩形 13"/>
          <p:cNvSpPr/>
          <p:nvPr/>
        </p:nvSpPr>
        <p:spPr>
          <a:xfrm>
            <a:off x="4630420" y="784860"/>
            <a:ext cx="1832610" cy="5531485"/>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15" name="矩形 14"/>
          <p:cNvSpPr/>
          <p:nvPr/>
        </p:nvSpPr>
        <p:spPr>
          <a:xfrm>
            <a:off x="7055485" y="784860"/>
            <a:ext cx="1832610" cy="5531485"/>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16" name="矩形 15"/>
          <p:cNvSpPr/>
          <p:nvPr/>
        </p:nvSpPr>
        <p:spPr>
          <a:xfrm>
            <a:off x="9509125" y="784860"/>
            <a:ext cx="1832610" cy="5531485"/>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pic>
        <p:nvPicPr>
          <p:cNvPr id="17" name="图片 16" descr="1"/>
          <p:cNvPicPr>
            <a:picLocks noChangeAspect="1"/>
          </p:cNvPicPr>
          <p:nvPr/>
        </p:nvPicPr>
        <p:blipFill>
          <a:blip r:embed="rId1">
            <a:grayscl/>
          </a:blip>
          <a:stretch>
            <a:fillRect/>
          </a:stretch>
        </p:blipFill>
        <p:spPr>
          <a:xfrm>
            <a:off x="2720975" y="3968750"/>
            <a:ext cx="1296670" cy="2347595"/>
          </a:xfrm>
          <a:prstGeom prst="rect">
            <a:avLst/>
          </a:prstGeom>
        </p:spPr>
      </p:pic>
      <p:sp>
        <p:nvSpPr>
          <p:cNvPr id="23" name="矩形 22"/>
          <p:cNvSpPr/>
          <p:nvPr/>
        </p:nvSpPr>
        <p:spPr>
          <a:xfrm>
            <a:off x="1895475" y="1093470"/>
            <a:ext cx="972820" cy="283845"/>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3653C"/>
              </a:solidFill>
              <a:cs typeface="Noto Sans S Chinese Medium" panose="020B0600000000000000" charset="-122"/>
            </a:endParaRPr>
          </a:p>
        </p:txBody>
      </p:sp>
      <p:sp>
        <p:nvSpPr>
          <p:cNvPr id="24" name="矩形 23"/>
          <p:cNvSpPr/>
          <p:nvPr/>
        </p:nvSpPr>
        <p:spPr>
          <a:xfrm>
            <a:off x="4276725" y="1093470"/>
            <a:ext cx="972820" cy="283845"/>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1695A"/>
              </a:solidFill>
              <a:cs typeface="Noto Sans S Chinese Medium" panose="020B0600000000000000" charset="-122"/>
            </a:endParaRPr>
          </a:p>
        </p:txBody>
      </p:sp>
      <p:sp>
        <p:nvSpPr>
          <p:cNvPr id="25" name="矩形 24"/>
          <p:cNvSpPr/>
          <p:nvPr/>
        </p:nvSpPr>
        <p:spPr>
          <a:xfrm>
            <a:off x="6618605" y="1093470"/>
            <a:ext cx="972820" cy="283845"/>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3653C"/>
              </a:solidFill>
              <a:cs typeface="Noto Sans S Chinese Medium" panose="020B0600000000000000" charset="-122"/>
            </a:endParaRPr>
          </a:p>
        </p:txBody>
      </p:sp>
      <p:sp>
        <p:nvSpPr>
          <p:cNvPr id="27" name="矩形 26"/>
          <p:cNvSpPr/>
          <p:nvPr/>
        </p:nvSpPr>
        <p:spPr>
          <a:xfrm>
            <a:off x="9275445" y="1093470"/>
            <a:ext cx="972820" cy="283845"/>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1695A"/>
              </a:solidFill>
              <a:cs typeface="Noto Sans S Chinese Medium" panose="020B0600000000000000" charset="-122"/>
            </a:endParaRPr>
          </a:p>
        </p:txBody>
      </p:sp>
      <p:sp>
        <p:nvSpPr>
          <p:cNvPr id="28" name="文本框 27"/>
          <p:cNvSpPr txBox="1"/>
          <p:nvPr/>
        </p:nvSpPr>
        <p:spPr>
          <a:xfrm>
            <a:off x="3312160" y="974725"/>
            <a:ext cx="705485" cy="521970"/>
          </a:xfrm>
          <a:prstGeom prst="rect">
            <a:avLst/>
          </a:prstGeom>
          <a:noFill/>
        </p:spPr>
        <p:txBody>
          <a:bodyPr wrap="square" rtlCol="0">
            <a:spAutoFit/>
          </a:bodyPr>
          <a:lstStyle/>
          <a:p>
            <a:pPr>
              <a:lnSpc>
                <a:spcPct val="100000"/>
              </a:lnSpc>
            </a:pPr>
            <a:r>
              <a:rPr lang="zh-CN" altLang="en-US" sz="2800">
                <a:solidFill>
                  <a:srgbClr val="4D5863"/>
                </a:solidFill>
                <a:latin typeface="Noto Sans S Chinese Medium" panose="020B0600000000000000" charset="-122"/>
                <a:cs typeface="Noto Sans S Chinese Medium" panose="020B0600000000000000" charset="-122"/>
              </a:rPr>
              <a:t>壹</a:t>
            </a:r>
            <a:endParaRPr lang="zh-CN" altLang="en-US" sz="2800">
              <a:solidFill>
                <a:srgbClr val="4D5863"/>
              </a:solidFill>
              <a:latin typeface="Noto Sans S Chinese Medium" panose="020B0600000000000000" charset="-122"/>
              <a:cs typeface="Noto Sans S Chinese Medium" panose="020B0600000000000000" charset="-122"/>
            </a:endParaRPr>
          </a:p>
        </p:txBody>
      </p:sp>
      <p:sp>
        <p:nvSpPr>
          <p:cNvPr id="30" name="文本框 29"/>
          <p:cNvSpPr txBox="1"/>
          <p:nvPr/>
        </p:nvSpPr>
        <p:spPr>
          <a:xfrm>
            <a:off x="5757545" y="974725"/>
            <a:ext cx="705485" cy="521970"/>
          </a:xfrm>
          <a:prstGeom prst="rect">
            <a:avLst/>
          </a:prstGeom>
          <a:noFill/>
        </p:spPr>
        <p:txBody>
          <a:bodyPr wrap="square" rtlCol="0">
            <a:spAutoFit/>
          </a:bodyPr>
          <a:lstStyle/>
          <a:p>
            <a:pPr>
              <a:lnSpc>
                <a:spcPct val="100000"/>
              </a:lnSpc>
            </a:pPr>
            <a:r>
              <a:rPr lang="zh-CN" altLang="en-US" sz="2800">
                <a:solidFill>
                  <a:srgbClr val="4D5863"/>
                </a:solidFill>
                <a:latin typeface="Noto Sans S Chinese Medium" panose="020B0600000000000000" charset="-122"/>
                <a:cs typeface="Noto Sans S Chinese Medium" panose="020B0600000000000000" charset="-122"/>
              </a:rPr>
              <a:t>贰</a:t>
            </a:r>
            <a:endParaRPr lang="zh-CN" altLang="en-US" sz="2800">
              <a:solidFill>
                <a:srgbClr val="4D5863"/>
              </a:solidFill>
              <a:latin typeface="Noto Sans S Chinese Medium" panose="020B0600000000000000" charset="-122"/>
              <a:cs typeface="Noto Sans S Chinese Medium" panose="020B0600000000000000" charset="-122"/>
            </a:endParaRPr>
          </a:p>
        </p:txBody>
      </p:sp>
      <p:sp>
        <p:nvSpPr>
          <p:cNvPr id="31" name="文本框 30"/>
          <p:cNvSpPr txBox="1"/>
          <p:nvPr/>
        </p:nvSpPr>
        <p:spPr>
          <a:xfrm>
            <a:off x="8182610" y="974725"/>
            <a:ext cx="705485" cy="521970"/>
          </a:xfrm>
          <a:prstGeom prst="rect">
            <a:avLst/>
          </a:prstGeom>
          <a:noFill/>
        </p:spPr>
        <p:txBody>
          <a:bodyPr wrap="square" rtlCol="0">
            <a:spAutoFit/>
          </a:bodyPr>
          <a:lstStyle/>
          <a:p>
            <a:pPr>
              <a:lnSpc>
                <a:spcPct val="100000"/>
              </a:lnSpc>
            </a:pPr>
            <a:r>
              <a:rPr lang="zh-CN" altLang="en-US" sz="2800">
                <a:solidFill>
                  <a:srgbClr val="4D5863"/>
                </a:solidFill>
                <a:latin typeface="Noto Sans S Chinese Medium" panose="020B0600000000000000" charset="-122"/>
                <a:cs typeface="Noto Sans S Chinese Medium" panose="020B0600000000000000" charset="-122"/>
              </a:rPr>
              <a:t>叁</a:t>
            </a:r>
            <a:endParaRPr lang="zh-CN" altLang="en-US" sz="2800">
              <a:solidFill>
                <a:srgbClr val="4D5863"/>
              </a:solidFill>
              <a:latin typeface="Noto Sans S Chinese Medium" panose="020B0600000000000000" charset="-122"/>
              <a:cs typeface="Noto Sans S Chinese Medium" panose="020B0600000000000000" charset="-122"/>
            </a:endParaRPr>
          </a:p>
        </p:txBody>
      </p:sp>
      <p:sp>
        <p:nvSpPr>
          <p:cNvPr id="32" name="文本框 31"/>
          <p:cNvSpPr txBox="1"/>
          <p:nvPr/>
        </p:nvSpPr>
        <p:spPr>
          <a:xfrm>
            <a:off x="10636250" y="974090"/>
            <a:ext cx="705485" cy="521970"/>
          </a:xfrm>
          <a:prstGeom prst="rect">
            <a:avLst/>
          </a:prstGeom>
          <a:noFill/>
        </p:spPr>
        <p:txBody>
          <a:bodyPr wrap="square" rtlCol="0">
            <a:spAutoFit/>
          </a:bodyPr>
          <a:lstStyle/>
          <a:p>
            <a:pPr>
              <a:lnSpc>
                <a:spcPct val="100000"/>
              </a:lnSpc>
            </a:pPr>
            <a:r>
              <a:rPr lang="zh-CN" altLang="en-US" sz="2800">
                <a:solidFill>
                  <a:srgbClr val="4D5863"/>
                </a:solidFill>
                <a:latin typeface="Noto Sans S Chinese Medium" panose="020B0600000000000000" charset="-122"/>
                <a:cs typeface="Noto Sans S Chinese Medium" panose="020B0600000000000000" charset="-122"/>
              </a:rPr>
              <a:t>肆</a:t>
            </a:r>
            <a:endParaRPr lang="zh-CN" altLang="en-US" sz="2800">
              <a:solidFill>
                <a:srgbClr val="4D5863"/>
              </a:solidFill>
              <a:latin typeface="Noto Sans S Chinese Medium" panose="020B0600000000000000" charset="-122"/>
              <a:cs typeface="Noto Sans S Chinese Medium" panose="020B0600000000000000" charset="-122"/>
            </a:endParaRPr>
          </a:p>
        </p:txBody>
      </p:sp>
      <p:sp>
        <p:nvSpPr>
          <p:cNvPr id="34" name="TextBox 46"/>
          <p:cNvSpPr txBox="1"/>
          <p:nvPr/>
        </p:nvSpPr>
        <p:spPr>
          <a:xfrm>
            <a:off x="2638425" y="1856105"/>
            <a:ext cx="692150" cy="1869440"/>
          </a:xfrm>
          <a:prstGeom prst="rect">
            <a:avLst/>
          </a:prstGeom>
        </p:spPr>
        <p:txBody>
          <a:bodyPr vert="horz" wrap="square" lIns="0" tIns="0" rIns="0" bIns="0" anchor="t" anchorCtr="1">
            <a:noAutofit/>
          </a:bodyPr>
          <a:lstStyle/>
          <a:p>
            <a:pPr lvl="0" algn="r">
              <a:lnSpc>
                <a:spcPct val="120000"/>
              </a:lnSpc>
            </a:pP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35" name="TextBox 46"/>
          <p:cNvSpPr txBox="1"/>
          <p:nvPr/>
        </p:nvSpPr>
        <p:spPr>
          <a:xfrm>
            <a:off x="5078095" y="1856105"/>
            <a:ext cx="692150" cy="1869440"/>
          </a:xfrm>
          <a:prstGeom prst="rect">
            <a:avLst/>
          </a:prstGeom>
        </p:spPr>
        <p:txBody>
          <a:bodyPr vert="horz" wrap="square" lIns="0" tIns="0" rIns="0" bIns="0" anchor="t" anchorCtr="1">
            <a:noAutofit/>
          </a:bodyPr>
          <a:lstStyle/>
          <a:p>
            <a:pPr lvl="0" algn="r">
              <a:lnSpc>
                <a:spcPct val="120000"/>
              </a:lnSpc>
            </a:pP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36" name="TextBox 46"/>
          <p:cNvSpPr txBox="1"/>
          <p:nvPr/>
        </p:nvSpPr>
        <p:spPr>
          <a:xfrm>
            <a:off x="7504430" y="1856105"/>
            <a:ext cx="692150" cy="1869440"/>
          </a:xfrm>
          <a:prstGeom prst="rect">
            <a:avLst/>
          </a:prstGeom>
        </p:spPr>
        <p:txBody>
          <a:bodyPr vert="horz" wrap="square" lIns="0" tIns="0" rIns="0" bIns="0" anchor="t" anchorCtr="1">
            <a:noAutofit/>
          </a:bodyPr>
          <a:lstStyle/>
          <a:p>
            <a:pPr lvl="0" algn="r">
              <a:lnSpc>
                <a:spcPct val="120000"/>
              </a:lnSpc>
            </a:pP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37" name="TextBox 46"/>
          <p:cNvSpPr txBox="1"/>
          <p:nvPr/>
        </p:nvSpPr>
        <p:spPr>
          <a:xfrm>
            <a:off x="9930765" y="1856105"/>
            <a:ext cx="692150" cy="1869440"/>
          </a:xfrm>
          <a:prstGeom prst="rect">
            <a:avLst/>
          </a:prstGeom>
        </p:spPr>
        <p:txBody>
          <a:bodyPr vert="horz" wrap="square" lIns="0" tIns="0" rIns="0" bIns="0" anchor="t" anchorCtr="1">
            <a:noAutofit/>
          </a:bodyPr>
          <a:lstStyle/>
          <a:p>
            <a:pPr lvl="0" algn="r">
              <a:lnSpc>
                <a:spcPct val="120000"/>
              </a:lnSpc>
            </a:pP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pic>
        <p:nvPicPr>
          <p:cNvPr id="38" name="图片 37" descr="2"/>
          <p:cNvPicPr>
            <a:picLocks noChangeAspect="1"/>
          </p:cNvPicPr>
          <p:nvPr/>
        </p:nvPicPr>
        <p:blipFill>
          <a:blip r:embed="rId2"/>
          <a:stretch>
            <a:fillRect/>
          </a:stretch>
        </p:blipFill>
        <p:spPr>
          <a:xfrm>
            <a:off x="4934585" y="4206240"/>
            <a:ext cx="1401445" cy="1872615"/>
          </a:xfrm>
          <a:prstGeom prst="rect">
            <a:avLst/>
          </a:prstGeom>
        </p:spPr>
      </p:pic>
      <p:pic>
        <p:nvPicPr>
          <p:cNvPr id="39" name="图片 38" descr="3"/>
          <p:cNvPicPr>
            <a:picLocks noChangeAspect="1"/>
          </p:cNvPicPr>
          <p:nvPr/>
        </p:nvPicPr>
        <p:blipFill>
          <a:blip r:embed="rId3"/>
          <a:stretch>
            <a:fillRect/>
          </a:stretch>
        </p:blipFill>
        <p:spPr>
          <a:xfrm>
            <a:off x="7055485" y="4888865"/>
            <a:ext cx="1785620" cy="1427480"/>
          </a:xfrm>
          <a:prstGeom prst="rect">
            <a:avLst/>
          </a:prstGeom>
        </p:spPr>
      </p:pic>
      <p:pic>
        <p:nvPicPr>
          <p:cNvPr id="40" name="图片 39" descr="4"/>
          <p:cNvPicPr>
            <a:picLocks noChangeAspect="1"/>
          </p:cNvPicPr>
          <p:nvPr/>
        </p:nvPicPr>
        <p:blipFill>
          <a:blip r:embed="rId4"/>
          <a:stretch>
            <a:fillRect/>
          </a:stretch>
        </p:blipFill>
        <p:spPr>
          <a:xfrm>
            <a:off x="9772650" y="4087495"/>
            <a:ext cx="1569085" cy="2110105"/>
          </a:xfrm>
          <a:prstGeom prst="rect">
            <a:avLst/>
          </a:prstGeom>
        </p:spPr>
      </p:pic>
      <p:pic>
        <p:nvPicPr>
          <p:cNvPr id="2" name="图片 1"/>
          <p:cNvPicPr>
            <a:picLocks noChangeAspect="1"/>
          </p:cNvPicPr>
          <p:nvPr/>
        </p:nvPicPr>
        <p:blipFill>
          <a:blip r:embed="rId5"/>
          <a:stretch>
            <a:fillRect/>
          </a:stretch>
        </p:blipFill>
        <p:spPr>
          <a:xfrm>
            <a:off x="12736195" y="-16448405"/>
            <a:ext cx="13335000" cy="5961697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par>
                                <p:cTn id="16" presetID="55"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strVal val="#ppt_w*0.70"/>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Effect transition="in" filter="fade">
                                      <p:cBhvr>
                                        <p:cTn id="20" dur="1000"/>
                                        <p:tgtEl>
                                          <p:spTgt spid="17"/>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1000" fill="hold"/>
                                        <p:tgtEl>
                                          <p:spTgt spid="23"/>
                                        </p:tgtEl>
                                        <p:attrNameLst>
                                          <p:attrName>ppt_w</p:attrName>
                                        </p:attrNameLst>
                                      </p:cBhvr>
                                      <p:tavLst>
                                        <p:tav tm="0">
                                          <p:val>
                                            <p:strVal val="#ppt_w*0.70"/>
                                          </p:val>
                                        </p:tav>
                                        <p:tav tm="100000">
                                          <p:val>
                                            <p:strVal val="#ppt_w"/>
                                          </p:val>
                                        </p:tav>
                                      </p:tavLst>
                                    </p:anim>
                                    <p:anim calcmode="lin" valueType="num">
                                      <p:cBhvr>
                                        <p:cTn id="24" dur="1000" fill="hold"/>
                                        <p:tgtEl>
                                          <p:spTgt spid="23"/>
                                        </p:tgtEl>
                                        <p:attrNameLst>
                                          <p:attrName>ppt_h</p:attrName>
                                        </p:attrNameLst>
                                      </p:cBhvr>
                                      <p:tavLst>
                                        <p:tav tm="0">
                                          <p:val>
                                            <p:strVal val="#ppt_h"/>
                                          </p:val>
                                        </p:tav>
                                        <p:tav tm="100000">
                                          <p:val>
                                            <p:strVal val="#ppt_h"/>
                                          </p:val>
                                        </p:tav>
                                      </p:tavLst>
                                    </p:anim>
                                    <p:animEffect transition="in" filter="fade">
                                      <p:cBhvr>
                                        <p:cTn id="25" dur="1000"/>
                                        <p:tgtEl>
                                          <p:spTgt spid="23"/>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1000" fill="hold"/>
                                        <p:tgtEl>
                                          <p:spTgt spid="28"/>
                                        </p:tgtEl>
                                        <p:attrNameLst>
                                          <p:attrName>ppt_w</p:attrName>
                                        </p:attrNameLst>
                                      </p:cBhvr>
                                      <p:tavLst>
                                        <p:tav tm="0">
                                          <p:val>
                                            <p:strVal val="#ppt_w*0.70"/>
                                          </p:val>
                                        </p:tav>
                                        <p:tav tm="100000">
                                          <p:val>
                                            <p:strVal val="#ppt_w"/>
                                          </p:val>
                                        </p:tav>
                                      </p:tavLst>
                                    </p:anim>
                                    <p:anim calcmode="lin" valueType="num">
                                      <p:cBhvr>
                                        <p:cTn id="29" dur="1000" fill="hold"/>
                                        <p:tgtEl>
                                          <p:spTgt spid="28"/>
                                        </p:tgtEl>
                                        <p:attrNameLst>
                                          <p:attrName>ppt_h</p:attrName>
                                        </p:attrNameLst>
                                      </p:cBhvr>
                                      <p:tavLst>
                                        <p:tav tm="0">
                                          <p:val>
                                            <p:strVal val="#ppt_h"/>
                                          </p:val>
                                        </p:tav>
                                        <p:tav tm="100000">
                                          <p:val>
                                            <p:strVal val="#ppt_h"/>
                                          </p:val>
                                        </p:tav>
                                      </p:tavLst>
                                    </p:anim>
                                    <p:animEffect transition="in" filter="fade">
                                      <p:cBhvr>
                                        <p:cTn id="30" dur="1000"/>
                                        <p:tgtEl>
                                          <p:spTgt spid="28"/>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1000" fill="hold"/>
                                        <p:tgtEl>
                                          <p:spTgt spid="34"/>
                                        </p:tgtEl>
                                        <p:attrNameLst>
                                          <p:attrName>ppt_w</p:attrName>
                                        </p:attrNameLst>
                                      </p:cBhvr>
                                      <p:tavLst>
                                        <p:tav tm="0">
                                          <p:val>
                                            <p:strVal val="#ppt_w*0.70"/>
                                          </p:val>
                                        </p:tav>
                                        <p:tav tm="100000">
                                          <p:val>
                                            <p:strVal val="#ppt_w"/>
                                          </p:val>
                                        </p:tav>
                                      </p:tavLst>
                                    </p:anim>
                                    <p:anim calcmode="lin" valueType="num">
                                      <p:cBhvr>
                                        <p:cTn id="34" dur="1000" fill="hold"/>
                                        <p:tgtEl>
                                          <p:spTgt spid="34"/>
                                        </p:tgtEl>
                                        <p:attrNameLst>
                                          <p:attrName>ppt_h</p:attrName>
                                        </p:attrNameLst>
                                      </p:cBhvr>
                                      <p:tavLst>
                                        <p:tav tm="0">
                                          <p:val>
                                            <p:strVal val="#ppt_h"/>
                                          </p:val>
                                        </p:tav>
                                        <p:tav tm="100000">
                                          <p:val>
                                            <p:strVal val="#ppt_h"/>
                                          </p:val>
                                        </p:tav>
                                      </p:tavLst>
                                    </p:anim>
                                    <p:animEffect transition="in" filter="fade">
                                      <p:cBhvr>
                                        <p:cTn id="35" dur="1000"/>
                                        <p:tgtEl>
                                          <p:spTgt spid="34"/>
                                        </p:tgtEl>
                                      </p:cBhvr>
                                    </p:animEffect>
                                  </p:childTnLst>
                                </p:cTn>
                              </p:par>
                            </p:childTnLst>
                          </p:cTn>
                        </p:par>
                        <p:par>
                          <p:cTn id="36" fill="hold">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1000"/>
                                        <p:tgtEl>
                                          <p:spTgt spid="24"/>
                                        </p:tgtEl>
                                      </p:cBhvr>
                                    </p:animEffect>
                                    <p:anim calcmode="lin" valueType="num">
                                      <p:cBhvr>
                                        <p:cTn id="45" dur="1000" fill="hold"/>
                                        <p:tgtEl>
                                          <p:spTgt spid="24"/>
                                        </p:tgtEl>
                                        <p:attrNameLst>
                                          <p:attrName>ppt_x</p:attrName>
                                        </p:attrNameLst>
                                      </p:cBhvr>
                                      <p:tavLst>
                                        <p:tav tm="0">
                                          <p:val>
                                            <p:strVal val="#ppt_x"/>
                                          </p:val>
                                        </p:tav>
                                        <p:tav tm="100000">
                                          <p:val>
                                            <p:strVal val="#ppt_x"/>
                                          </p:val>
                                        </p:tav>
                                      </p:tavLst>
                                    </p:anim>
                                    <p:anim calcmode="lin" valueType="num">
                                      <p:cBhvr>
                                        <p:cTn id="46" dur="1000" fill="hold"/>
                                        <p:tgtEl>
                                          <p:spTgt spid="2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1000"/>
                                        <p:tgtEl>
                                          <p:spTgt spid="35"/>
                                        </p:tgtEl>
                                      </p:cBhvr>
                                    </p:animEffect>
                                    <p:anim calcmode="lin" valueType="num">
                                      <p:cBhvr>
                                        <p:cTn id="55" dur="1000" fill="hold"/>
                                        <p:tgtEl>
                                          <p:spTgt spid="35"/>
                                        </p:tgtEl>
                                        <p:attrNameLst>
                                          <p:attrName>ppt_x</p:attrName>
                                        </p:attrNameLst>
                                      </p:cBhvr>
                                      <p:tavLst>
                                        <p:tav tm="0">
                                          <p:val>
                                            <p:strVal val="#ppt_x"/>
                                          </p:val>
                                        </p:tav>
                                        <p:tav tm="100000">
                                          <p:val>
                                            <p:strVal val="#ppt_x"/>
                                          </p:val>
                                        </p:tav>
                                      </p:tavLst>
                                    </p:anim>
                                    <p:anim calcmode="lin" valueType="num">
                                      <p:cBhvr>
                                        <p:cTn id="56" dur="1000" fill="hold"/>
                                        <p:tgtEl>
                                          <p:spTgt spid="35"/>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anim calcmode="lin" valueType="num">
                                      <p:cBhvr>
                                        <p:cTn id="60" dur="1000" fill="hold"/>
                                        <p:tgtEl>
                                          <p:spTgt spid="38"/>
                                        </p:tgtEl>
                                        <p:attrNameLst>
                                          <p:attrName>ppt_x</p:attrName>
                                        </p:attrNameLst>
                                      </p:cBhvr>
                                      <p:tavLst>
                                        <p:tav tm="0">
                                          <p:val>
                                            <p:strVal val="#ppt_x"/>
                                          </p:val>
                                        </p:tav>
                                        <p:tav tm="100000">
                                          <p:val>
                                            <p:strVal val="#ppt_x"/>
                                          </p:val>
                                        </p:tav>
                                      </p:tavLst>
                                    </p:anim>
                                    <p:anim calcmode="lin" valueType="num">
                                      <p:cBhvr>
                                        <p:cTn id="61" dur="1000" fill="hold"/>
                                        <p:tgtEl>
                                          <p:spTgt spid="38"/>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55"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1000" fill="hold"/>
                                        <p:tgtEl>
                                          <p:spTgt spid="15"/>
                                        </p:tgtEl>
                                        <p:attrNameLst>
                                          <p:attrName>ppt_w</p:attrName>
                                        </p:attrNameLst>
                                      </p:cBhvr>
                                      <p:tavLst>
                                        <p:tav tm="0">
                                          <p:val>
                                            <p:strVal val="#ppt_w*0.70"/>
                                          </p:val>
                                        </p:tav>
                                        <p:tav tm="100000">
                                          <p:val>
                                            <p:strVal val="#ppt_w"/>
                                          </p:val>
                                        </p:tav>
                                      </p:tavLst>
                                    </p:anim>
                                    <p:anim calcmode="lin" valueType="num">
                                      <p:cBhvr>
                                        <p:cTn id="66" dur="1000" fill="hold"/>
                                        <p:tgtEl>
                                          <p:spTgt spid="15"/>
                                        </p:tgtEl>
                                        <p:attrNameLst>
                                          <p:attrName>ppt_h</p:attrName>
                                        </p:attrNameLst>
                                      </p:cBhvr>
                                      <p:tavLst>
                                        <p:tav tm="0">
                                          <p:val>
                                            <p:strVal val="#ppt_h"/>
                                          </p:val>
                                        </p:tav>
                                        <p:tav tm="100000">
                                          <p:val>
                                            <p:strVal val="#ppt_h"/>
                                          </p:val>
                                        </p:tav>
                                      </p:tavLst>
                                    </p:anim>
                                    <p:animEffect transition="in" filter="fade">
                                      <p:cBhvr>
                                        <p:cTn id="67" dur="1000"/>
                                        <p:tgtEl>
                                          <p:spTgt spid="15"/>
                                        </p:tgtEl>
                                      </p:cBhvr>
                                    </p:animEffect>
                                  </p:childTnLst>
                                </p:cTn>
                              </p:par>
                              <p:par>
                                <p:cTn id="68" presetID="55" presetClass="entr" presetSubtype="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p:cTn id="70" dur="1000" fill="hold"/>
                                        <p:tgtEl>
                                          <p:spTgt spid="25"/>
                                        </p:tgtEl>
                                        <p:attrNameLst>
                                          <p:attrName>ppt_w</p:attrName>
                                        </p:attrNameLst>
                                      </p:cBhvr>
                                      <p:tavLst>
                                        <p:tav tm="0">
                                          <p:val>
                                            <p:strVal val="#ppt_w*0.70"/>
                                          </p:val>
                                        </p:tav>
                                        <p:tav tm="100000">
                                          <p:val>
                                            <p:strVal val="#ppt_w"/>
                                          </p:val>
                                        </p:tav>
                                      </p:tavLst>
                                    </p:anim>
                                    <p:anim calcmode="lin" valueType="num">
                                      <p:cBhvr>
                                        <p:cTn id="71" dur="1000" fill="hold"/>
                                        <p:tgtEl>
                                          <p:spTgt spid="25"/>
                                        </p:tgtEl>
                                        <p:attrNameLst>
                                          <p:attrName>ppt_h</p:attrName>
                                        </p:attrNameLst>
                                      </p:cBhvr>
                                      <p:tavLst>
                                        <p:tav tm="0">
                                          <p:val>
                                            <p:strVal val="#ppt_h"/>
                                          </p:val>
                                        </p:tav>
                                        <p:tav tm="100000">
                                          <p:val>
                                            <p:strVal val="#ppt_h"/>
                                          </p:val>
                                        </p:tav>
                                      </p:tavLst>
                                    </p:anim>
                                    <p:animEffect transition="in" filter="fade">
                                      <p:cBhvr>
                                        <p:cTn id="72" dur="1000"/>
                                        <p:tgtEl>
                                          <p:spTgt spid="25"/>
                                        </p:tgtEl>
                                      </p:cBhvr>
                                    </p:animEffect>
                                  </p:childTnLst>
                                </p:cTn>
                              </p:par>
                              <p:par>
                                <p:cTn id="73" presetID="55"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p:cTn id="75" dur="1000" fill="hold"/>
                                        <p:tgtEl>
                                          <p:spTgt spid="31"/>
                                        </p:tgtEl>
                                        <p:attrNameLst>
                                          <p:attrName>ppt_w</p:attrName>
                                        </p:attrNameLst>
                                      </p:cBhvr>
                                      <p:tavLst>
                                        <p:tav tm="0">
                                          <p:val>
                                            <p:strVal val="#ppt_w*0.70"/>
                                          </p:val>
                                        </p:tav>
                                        <p:tav tm="100000">
                                          <p:val>
                                            <p:strVal val="#ppt_w"/>
                                          </p:val>
                                        </p:tav>
                                      </p:tavLst>
                                    </p:anim>
                                    <p:anim calcmode="lin" valueType="num">
                                      <p:cBhvr>
                                        <p:cTn id="76" dur="1000" fill="hold"/>
                                        <p:tgtEl>
                                          <p:spTgt spid="31"/>
                                        </p:tgtEl>
                                        <p:attrNameLst>
                                          <p:attrName>ppt_h</p:attrName>
                                        </p:attrNameLst>
                                      </p:cBhvr>
                                      <p:tavLst>
                                        <p:tav tm="0">
                                          <p:val>
                                            <p:strVal val="#ppt_h"/>
                                          </p:val>
                                        </p:tav>
                                        <p:tav tm="100000">
                                          <p:val>
                                            <p:strVal val="#ppt_h"/>
                                          </p:val>
                                        </p:tav>
                                      </p:tavLst>
                                    </p:anim>
                                    <p:animEffect transition="in" filter="fade">
                                      <p:cBhvr>
                                        <p:cTn id="77" dur="1000"/>
                                        <p:tgtEl>
                                          <p:spTgt spid="31"/>
                                        </p:tgtEl>
                                      </p:cBhvr>
                                    </p:animEffect>
                                  </p:childTnLst>
                                </p:cTn>
                              </p:par>
                              <p:par>
                                <p:cTn id="78" presetID="55" presetClass="entr" presetSubtype="0"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 calcmode="lin" valueType="num">
                                      <p:cBhvr>
                                        <p:cTn id="80" dur="1000" fill="hold"/>
                                        <p:tgtEl>
                                          <p:spTgt spid="36"/>
                                        </p:tgtEl>
                                        <p:attrNameLst>
                                          <p:attrName>ppt_w</p:attrName>
                                        </p:attrNameLst>
                                      </p:cBhvr>
                                      <p:tavLst>
                                        <p:tav tm="0">
                                          <p:val>
                                            <p:strVal val="#ppt_w*0.70"/>
                                          </p:val>
                                        </p:tav>
                                        <p:tav tm="100000">
                                          <p:val>
                                            <p:strVal val="#ppt_w"/>
                                          </p:val>
                                        </p:tav>
                                      </p:tavLst>
                                    </p:anim>
                                    <p:anim calcmode="lin" valueType="num">
                                      <p:cBhvr>
                                        <p:cTn id="81" dur="1000" fill="hold"/>
                                        <p:tgtEl>
                                          <p:spTgt spid="36"/>
                                        </p:tgtEl>
                                        <p:attrNameLst>
                                          <p:attrName>ppt_h</p:attrName>
                                        </p:attrNameLst>
                                      </p:cBhvr>
                                      <p:tavLst>
                                        <p:tav tm="0">
                                          <p:val>
                                            <p:strVal val="#ppt_h"/>
                                          </p:val>
                                        </p:tav>
                                        <p:tav tm="100000">
                                          <p:val>
                                            <p:strVal val="#ppt_h"/>
                                          </p:val>
                                        </p:tav>
                                      </p:tavLst>
                                    </p:anim>
                                    <p:animEffect transition="in" filter="fade">
                                      <p:cBhvr>
                                        <p:cTn id="82" dur="1000"/>
                                        <p:tgtEl>
                                          <p:spTgt spid="36"/>
                                        </p:tgtEl>
                                      </p:cBhvr>
                                    </p:animEffect>
                                  </p:childTnLst>
                                </p:cTn>
                              </p:par>
                              <p:par>
                                <p:cTn id="83" presetID="55" presetClass="entr" presetSubtype="0" fill="hold" nodeType="with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p:cTn id="85" dur="1000" fill="hold"/>
                                        <p:tgtEl>
                                          <p:spTgt spid="39"/>
                                        </p:tgtEl>
                                        <p:attrNameLst>
                                          <p:attrName>ppt_w</p:attrName>
                                        </p:attrNameLst>
                                      </p:cBhvr>
                                      <p:tavLst>
                                        <p:tav tm="0">
                                          <p:val>
                                            <p:strVal val="#ppt_w*0.70"/>
                                          </p:val>
                                        </p:tav>
                                        <p:tav tm="100000">
                                          <p:val>
                                            <p:strVal val="#ppt_w"/>
                                          </p:val>
                                        </p:tav>
                                      </p:tavLst>
                                    </p:anim>
                                    <p:anim calcmode="lin" valueType="num">
                                      <p:cBhvr>
                                        <p:cTn id="86" dur="1000" fill="hold"/>
                                        <p:tgtEl>
                                          <p:spTgt spid="39"/>
                                        </p:tgtEl>
                                        <p:attrNameLst>
                                          <p:attrName>ppt_h</p:attrName>
                                        </p:attrNameLst>
                                      </p:cBhvr>
                                      <p:tavLst>
                                        <p:tav tm="0">
                                          <p:val>
                                            <p:strVal val="#ppt_h"/>
                                          </p:val>
                                        </p:tav>
                                        <p:tav tm="100000">
                                          <p:val>
                                            <p:strVal val="#ppt_h"/>
                                          </p:val>
                                        </p:tav>
                                      </p:tavLst>
                                    </p:anim>
                                    <p:animEffect transition="in" filter="fade">
                                      <p:cBhvr>
                                        <p:cTn id="87" dur="1000"/>
                                        <p:tgtEl>
                                          <p:spTgt spid="39"/>
                                        </p:tgtEl>
                                      </p:cBhvr>
                                    </p:animEffect>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1000"/>
                                        <p:tgtEl>
                                          <p:spTgt spid="16"/>
                                        </p:tgtEl>
                                      </p:cBhvr>
                                    </p:animEffect>
                                    <p:anim calcmode="lin" valueType="num">
                                      <p:cBhvr>
                                        <p:cTn id="92" dur="1000" fill="hold"/>
                                        <p:tgtEl>
                                          <p:spTgt spid="16"/>
                                        </p:tgtEl>
                                        <p:attrNameLst>
                                          <p:attrName>ppt_x</p:attrName>
                                        </p:attrNameLst>
                                      </p:cBhvr>
                                      <p:tavLst>
                                        <p:tav tm="0">
                                          <p:val>
                                            <p:strVal val="#ppt_x"/>
                                          </p:val>
                                        </p:tav>
                                        <p:tav tm="100000">
                                          <p:val>
                                            <p:strVal val="#ppt_x"/>
                                          </p:val>
                                        </p:tav>
                                      </p:tavLst>
                                    </p:anim>
                                    <p:anim calcmode="lin" valueType="num">
                                      <p:cBhvr>
                                        <p:cTn id="93" dur="1000" fill="hold"/>
                                        <p:tgtEl>
                                          <p:spTgt spid="1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1000"/>
                                        <p:tgtEl>
                                          <p:spTgt spid="27"/>
                                        </p:tgtEl>
                                      </p:cBhvr>
                                    </p:animEffect>
                                    <p:anim calcmode="lin" valueType="num">
                                      <p:cBhvr>
                                        <p:cTn id="97" dur="1000" fill="hold"/>
                                        <p:tgtEl>
                                          <p:spTgt spid="27"/>
                                        </p:tgtEl>
                                        <p:attrNameLst>
                                          <p:attrName>ppt_x</p:attrName>
                                        </p:attrNameLst>
                                      </p:cBhvr>
                                      <p:tavLst>
                                        <p:tav tm="0">
                                          <p:val>
                                            <p:strVal val="#ppt_x"/>
                                          </p:val>
                                        </p:tav>
                                        <p:tav tm="100000">
                                          <p:val>
                                            <p:strVal val="#ppt_x"/>
                                          </p:val>
                                        </p:tav>
                                      </p:tavLst>
                                    </p:anim>
                                    <p:anim calcmode="lin" valueType="num">
                                      <p:cBhvr>
                                        <p:cTn id="98" dur="1000" fill="hold"/>
                                        <p:tgtEl>
                                          <p:spTgt spid="27"/>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fade">
                                      <p:cBhvr>
                                        <p:cTn id="101" dur="1000"/>
                                        <p:tgtEl>
                                          <p:spTgt spid="32"/>
                                        </p:tgtEl>
                                      </p:cBhvr>
                                    </p:animEffect>
                                    <p:anim calcmode="lin" valueType="num">
                                      <p:cBhvr>
                                        <p:cTn id="102" dur="1000" fill="hold"/>
                                        <p:tgtEl>
                                          <p:spTgt spid="32"/>
                                        </p:tgtEl>
                                        <p:attrNameLst>
                                          <p:attrName>ppt_x</p:attrName>
                                        </p:attrNameLst>
                                      </p:cBhvr>
                                      <p:tavLst>
                                        <p:tav tm="0">
                                          <p:val>
                                            <p:strVal val="#ppt_x"/>
                                          </p:val>
                                        </p:tav>
                                        <p:tav tm="100000">
                                          <p:val>
                                            <p:strVal val="#ppt_x"/>
                                          </p:val>
                                        </p:tav>
                                      </p:tavLst>
                                    </p:anim>
                                    <p:anim calcmode="lin" valueType="num">
                                      <p:cBhvr>
                                        <p:cTn id="103" dur="1000" fill="hold"/>
                                        <p:tgtEl>
                                          <p:spTgt spid="32"/>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1000"/>
                                        <p:tgtEl>
                                          <p:spTgt spid="37"/>
                                        </p:tgtEl>
                                      </p:cBhvr>
                                    </p:animEffect>
                                    <p:anim calcmode="lin" valueType="num">
                                      <p:cBhvr>
                                        <p:cTn id="107" dur="1000" fill="hold"/>
                                        <p:tgtEl>
                                          <p:spTgt spid="37"/>
                                        </p:tgtEl>
                                        <p:attrNameLst>
                                          <p:attrName>ppt_x</p:attrName>
                                        </p:attrNameLst>
                                      </p:cBhvr>
                                      <p:tavLst>
                                        <p:tav tm="0">
                                          <p:val>
                                            <p:strVal val="#ppt_x"/>
                                          </p:val>
                                        </p:tav>
                                        <p:tav tm="100000">
                                          <p:val>
                                            <p:strVal val="#ppt_x"/>
                                          </p:val>
                                        </p:tav>
                                      </p:tavLst>
                                    </p:anim>
                                    <p:anim calcmode="lin" valueType="num">
                                      <p:cBhvr>
                                        <p:cTn id="108" dur="1000" fill="hold"/>
                                        <p:tgtEl>
                                          <p:spTgt spid="37"/>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40"/>
                                        </p:tgtEl>
                                        <p:attrNameLst>
                                          <p:attrName>style.visibility</p:attrName>
                                        </p:attrNameLst>
                                      </p:cBhvr>
                                      <p:to>
                                        <p:strVal val="visible"/>
                                      </p:to>
                                    </p:set>
                                    <p:animEffect transition="in" filter="fade">
                                      <p:cBhvr>
                                        <p:cTn id="111" dur="1000"/>
                                        <p:tgtEl>
                                          <p:spTgt spid="40"/>
                                        </p:tgtEl>
                                      </p:cBhvr>
                                    </p:animEffect>
                                    <p:anim calcmode="lin" valueType="num">
                                      <p:cBhvr>
                                        <p:cTn id="112" dur="1000" fill="hold"/>
                                        <p:tgtEl>
                                          <p:spTgt spid="40"/>
                                        </p:tgtEl>
                                        <p:attrNameLst>
                                          <p:attrName>ppt_x</p:attrName>
                                        </p:attrNameLst>
                                      </p:cBhvr>
                                      <p:tavLst>
                                        <p:tav tm="0">
                                          <p:val>
                                            <p:strVal val="#ppt_x"/>
                                          </p:val>
                                        </p:tav>
                                        <p:tav tm="100000">
                                          <p:val>
                                            <p:strVal val="#ppt_x"/>
                                          </p:val>
                                        </p:tav>
                                      </p:tavLst>
                                    </p:anim>
                                    <p:anim calcmode="lin" valueType="num">
                                      <p:cBhvr>
                                        <p:cTn id="11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3" grpId="0" bldLvl="0" animBg="1"/>
      <p:bldP spid="28" grpId="0"/>
      <p:bldP spid="34" grpId="0"/>
      <p:bldP spid="14" grpId="0" bldLvl="0" animBg="1"/>
      <p:bldP spid="24" grpId="0" bldLvl="0" animBg="1"/>
      <p:bldP spid="30" grpId="0"/>
      <p:bldP spid="35" grpId="0"/>
      <p:bldP spid="15" grpId="0" bldLvl="0" animBg="1"/>
      <p:bldP spid="25" grpId="0" bldLvl="0" animBg="1"/>
      <p:bldP spid="31" grpId="0"/>
      <p:bldP spid="36" grpId="0"/>
      <p:bldP spid="16" grpId="0" bldLvl="0" animBg="1"/>
      <p:bldP spid="27" grpId="0" bldLvl="0" animBg="1"/>
      <p:bldP spid="32" grpId="0"/>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19" name="矩形 18"/>
          <p:cNvSpPr/>
          <p:nvPr/>
        </p:nvSpPr>
        <p:spPr>
          <a:xfrm>
            <a:off x="-88900" y="1363345"/>
            <a:ext cx="7098030" cy="4227830"/>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15" name="矩形 14"/>
          <p:cNvSpPr/>
          <p:nvPr/>
        </p:nvSpPr>
        <p:spPr>
          <a:xfrm>
            <a:off x="8305800" y="0"/>
            <a:ext cx="2578100" cy="2924175"/>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pic>
        <p:nvPicPr>
          <p:cNvPr id="16" name="图片 15" descr="1"/>
          <p:cNvPicPr>
            <a:picLocks noChangeAspect="1"/>
          </p:cNvPicPr>
          <p:nvPr/>
        </p:nvPicPr>
        <p:blipFill>
          <a:blip r:embed="rId1"/>
          <a:stretch>
            <a:fillRect/>
          </a:stretch>
        </p:blipFill>
        <p:spPr>
          <a:xfrm>
            <a:off x="599440" y="1658620"/>
            <a:ext cx="2172335" cy="3933190"/>
          </a:xfrm>
          <a:prstGeom prst="rect">
            <a:avLst/>
          </a:prstGeom>
        </p:spPr>
      </p:pic>
      <p:sp>
        <p:nvSpPr>
          <p:cNvPr id="17" name="文本框 16"/>
          <p:cNvSpPr txBox="1"/>
          <p:nvPr/>
        </p:nvSpPr>
        <p:spPr>
          <a:xfrm>
            <a:off x="8982710" y="1363345"/>
            <a:ext cx="1360170" cy="4523105"/>
          </a:xfrm>
          <a:prstGeom prst="rect">
            <a:avLst/>
          </a:prstGeom>
          <a:noFill/>
        </p:spPr>
        <p:txBody>
          <a:bodyPr wrap="square" rtlCol="0">
            <a:spAutoFit/>
          </a:bodyPr>
          <a:lstStyle/>
          <a:p>
            <a:pPr>
              <a:lnSpc>
                <a:spcPct val="120000"/>
              </a:lnSpc>
            </a:pPr>
            <a:r>
              <a:rPr lang="zh-CN" altLang="en-US" sz="8000">
                <a:solidFill>
                  <a:schemeClr val="bg1"/>
                </a:solidFill>
                <a:latin typeface="+mn-ea"/>
                <a:cs typeface="+mn-ea"/>
              </a:rPr>
              <a:t>抽</a:t>
            </a:r>
            <a:r>
              <a:rPr lang="zh-CN" altLang="en-US" sz="8000">
                <a:solidFill>
                  <a:schemeClr val="tx1">
                    <a:lumMod val="75000"/>
                    <a:lumOff val="25000"/>
                  </a:schemeClr>
                </a:solidFill>
                <a:latin typeface="+mn-ea"/>
                <a:cs typeface="+mn-ea"/>
              </a:rPr>
              <a:t> </a:t>
            </a:r>
            <a:endParaRPr lang="zh-CN" altLang="en-US" sz="8000">
              <a:solidFill>
                <a:schemeClr val="tx1">
                  <a:lumMod val="75000"/>
                  <a:lumOff val="25000"/>
                </a:schemeClr>
              </a:solidFill>
              <a:latin typeface="+mn-ea"/>
              <a:cs typeface="+mn-ea"/>
            </a:endParaRPr>
          </a:p>
          <a:p>
            <a:pPr>
              <a:lnSpc>
                <a:spcPct val="120000"/>
              </a:lnSpc>
            </a:pPr>
            <a:r>
              <a:rPr lang="zh-CN" altLang="en-US" sz="8000">
                <a:solidFill>
                  <a:schemeClr val="tx1">
                    <a:lumMod val="75000"/>
                    <a:lumOff val="25000"/>
                  </a:schemeClr>
                </a:solidFill>
                <a:latin typeface="+mn-ea"/>
                <a:cs typeface="+mn-ea"/>
              </a:rPr>
              <a:t>象</a:t>
            </a:r>
            <a:endParaRPr lang="zh-CN" altLang="en-US" sz="8000">
              <a:solidFill>
                <a:schemeClr val="tx1">
                  <a:lumMod val="75000"/>
                  <a:lumOff val="25000"/>
                </a:schemeClr>
              </a:solidFill>
              <a:latin typeface="+mn-ea"/>
              <a:cs typeface="+mn-ea"/>
            </a:endParaRPr>
          </a:p>
          <a:p>
            <a:pPr>
              <a:lnSpc>
                <a:spcPct val="120000"/>
              </a:lnSpc>
            </a:pPr>
            <a:r>
              <a:rPr lang="zh-CN" altLang="en-US" sz="8000">
                <a:solidFill>
                  <a:schemeClr val="tx1">
                    <a:lumMod val="75000"/>
                    <a:lumOff val="25000"/>
                  </a:schemeClr>
                </a:solidFill>
                <a:latin typeface="+mn-ea"/>
                <a:cs typeface="+mn-ea"/>
              </a:rPr>
              <a:t>风</a:t>
            </a:r>
            <a:endParaRPr lang="zh-CN" altLang="en-US" sz="8000">
              <a:solidFill>
                <a:schemeClr val="tx1">
                  <a:lumMod val="75000"/>
                  <a:lumOff val="25000"/>
                </a:schemeClr>
              </a:solidFill>
              <a:latin typeface="+mn-ea"/>
              <a:cs typeface="+mn-ea"/>
            </a:endParaRPr>
          </a:p>
        </p:txBody>
      </p:sp>
      <p:sp>
        <p:nvSpPr>
          <p:cNvPr id="22" name="íṥḷíḑê"/>
          <p:cNvSpPr txBox="1"/>
          <p:nvPr/>
        </p:nvSpPr>
        <p:spPr>
          <a:xfrm>
            <a:off x="3186430" y="4131310"/>
            <a:ext cx="3700145" cy="387985"/>
          </a:xfrm>
          <a:prstGeom prst="rect">
            <a:avLst/>
          </a:prstGeom>
          <a:noFill/>
        </p:spPr>
        <p:txBody>
          <a:bodyPr wrap="none" lIns="360000" tIns="0" rIns="0" bIns="0" anchor="b" anchorCtr="0">
            <a:noAutofit/>
          </a:bodyPr>
          <a:lstStyle/>
          <a:p>
            <a:r>
              <a:rPr lang="zh-CN" altLang="en-US" sz="2400" b="1">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标题文本预设</a:t>
            </a:r>
            <a:endParaRPr lang="zh-CN" altLang="en-US" sz="2400" b="1">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32" name="ïṡ1ïdè"/>
          <p:cNvSpPr txBox="1"/>
          <p:nvPr/>
        </p:nvSpPr>
        <p:spPr>
          <a:xfrm>
            <a:off x="3186430" y="4595495"/>
            <a:ext cx="3700145" cy="618490"/>
          </a:xfrm>
          <a:prstGeom prst="rect">
            <a:avLst/>
          </a:prstGeom>
        </p:spPr>
        <p:txBody>
          <a:bodyPr vert="horz" wrap="square" lIns="360000" tIns="0" rIns="0" bIns="0" anchor="ctr" anchorCtr="0">
            <a:noAutofit/>
          </a:bodyPr>
          <a:lstStyle/>
          <a:p>
            <a:pPr algn="l">
              <a:lnSpc>
                <a:spcPct val="120000"/>
              </a:lnSpc>
            </a:pPr>
            <a:r>
              <a:rPr lang="zh-CN" altLang="en-US" sz="16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此部分内容作为文字排版占位显示 </a:t>
            </a:r>
            <a:br>
              <a:rPr lang="zh-CN" altLang="en-US" sz="16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br>
            <a:r>
              <a:rPr lang="zh-CN" altLang="en-US" sz="16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（建议使用主题字体）</a:t>
            </a:r>
            <a:endParaRPr lang="zh-CN" altLang="en-US" sz="160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pic>
        <p:nvPicPr>
          <p:cNvPr id="33" name="图片 32" descr="500808280"/>
          <p:cNvPicPr>
            <a:picLocks noChangeAspect="1"/>
          </p:cNvPicPr>
          <p:nvPr/>
        </p:nvPicPr>
        <p:blipFill>
          <a:blip r:embed="rId2"/>
          <a:srcRect l="52158" t="12980" r="7785" b="44903"/>
          <a:stretch>
            <a:fillRect/>
          </a:stretch>
        </p:blipFill>
        <p:spPr>
          <a:xfrm>
            <a:off x="3473450" y="1876425"/>
            <a:ext cx="2730500" cy="1913890"/>
          </a:xfrm>
          <a:prstGeom prst="rect">
            <a:avLst/>
          </a:prstGeom>
        </p:spPr>
      </p:pic>
      <p:grpSp>
        <p:nvGrpSpPr>
          <p:cNvPr id="38" name="组合 37"/>
          <p:cNvGrpSpPr/>
          <p:nvPr/>
        </p:nvGrpSpPr>
        <p:grpSpPr>
          <a:xfrm>
            <a:off x="-747395" y="429895"/>
            <a:ext cx="4512945" cy="768350"/>
            <a:chOff x="-1377" y="477"/>
            <a:chExt cx="7107" cy="1210"/>
          </a:xfrm>
        </p:grpSpPr>
        <p:sp>
          <p:nvSpPr>
            <p:cNvPr id="4" name="文本框 3"/>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65000"/>
                      <a:lumOff val="35000"/>
                    </a:schemeClr>
                  </a:solidFill>
                  <a:latin typeface="Noto Sans S Chinese Medium" panose="020B0600000000000000" charset="-122"/>
                  <a:cs typeface="Noto Sans S Chinese Medium" panose="020B0600000000000000" charset="-122"/>
                </a:rPr>
                <a:t>肆</a:t>
              </a:r>
              <a:endParaRPr lang="zh-CN" altLang="en-US" sz="44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40" name="矩形 39"/>
            <p:cNvSpPr/>
            <p:nvPr/>
          </p:nvSpPr>
          <p:spPr>
            <a:xfrm>
              <a:off x="-1377" y="859"/>
              <a:ext cx="2923" cy="447"/>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
        <p:nvSpPr>
          <p:cNvPr id="41" name="矩形 40"/>
          <p:cNvSpPr/>
          <p:nvPr/>
        </p:nvSpPr>
        <p:spPr>
          <a:xfrm>
            <a:off x="3472815" y="1876425"/>
            <a:ext cx="2731135" cy="1913890"/>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strVal val="#ppt_w*0.70"/>
                                          </p:val>
                                        </p:tav>
                                        <p:tav tm="100000">
                                          <p:val>
                                            <p:strVal val="#ppt_w"/>
                                          </p:val>
                                        </p:tav>
                                      </p:tavLst>
                                    </p:anim>
                                    <p:anim calcmode="lin" valueType="num">
                                      <p:cBhvr>
                                        <p:cTn id="14" dur="1000" fill="hold"/>
                                        <p:tgtEl>
                                          <p:spTgt spid="19"/>
                                        </p:tgtEl>
                                        <p:attrNameLst>
                                          <p:attrName>ppt_h</p:attrName>
                                        </p:attrNameLst>
                                      </p:cBhvr>
                                      <p:tavLst>
                                        <p:tav tm="0">
                                          <p:val>
                                            <p:strVal val="#ppt_h"/>
                                          </p:val>
                                        </p:tav>
                                        <p:tav tm="100000">
                                          <p:val>
                                            <p:strVal val="#ppt_h"/>
                                          </p:val>
                                        </p:tav>
                                      </p:tavLst>
                                    </p:anim>
                                    <p:animEffect transition="in" filter="fade">
                                      <p:cBhvr>
                                        <p:cTn id="15" dur="1000"/>
                                        <p:tgtEl>
                                          <p:spTgt spid="19"/>
                                        </p:tgtEl>
                                      </p:cBhvr>
                                    </p:animEffect>
                                  </p:childTnLst>
                                </p:cTn>
                              </p:par>
                              <p:par>
                                <p:cTn id="16" presetID="55"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1000" fill="hold"/>
                                        <p:tgtEl>
                                          <p:spTgt spid="16"/>
                                        </p:tgtEl>
                                        <p:attrNameLst>
                                          <p:attrName>ppt_w</p:attrName>
                                        </p:attrNameLst>
                                      </p:cBhvr>
                                      <p:tavLst>
                                        <p:tav tm="0">
                                          <p:val>
                                            <p:strVal val="#ppt_w*0.70"/>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Effect transition="in" filter="fade">
                                      <p:cBhvr>
                                        <p:cTn id="20" dur="1000"/>
                                        <p:tgtEl>
                                          <p:spTgt spid="16"/>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strVal val="#ppt_w*0.70"/>
                                          </p:val>
                                        </p:tav>
                                        <p:tav tm="100000">
                                          <p:val>
                                            <p:strVal val="#ppt_w"/>
                                          </p:val>
                                        </p:tav>
                                      </p:tavLst>
                                    </p:anim>
                                    <p:anim calcmode="lin" valueType="num">
                                      <p:cBhvr>
                                        <p:cTn id="24" dur="1000" fill="hold"/>
                                        <p:tgtEl>
                                          <p:spTgt spid="22"/>
                                        </p:tgtEl>
                                        <p:attrNameLst>
                                          <p:attrName>ppt_h</p:attrName>
                                        </p:attrNameLst>
                                      </p:cBhvr>
                                      <p:tavLst>
                                        <p:tav tm="0">
                                          <p:val>
                                            <p:strVal val="#ppt_h"/>
                                          </p:val>
                                        </p:tav>
                                        <p:tav tm="100000">
                                          <p:val>
                                            <p:strVal val="#ppt_h"/>
                                          </p:val>
                                        </p:tav>
                                      </p:tavLst>
                                    </p:anim>
                                    <p:animEffect transition="in" filter="fade">
                                      <p:cBhvr>
                                        <p:cTn id="25" dur="1000"/>
                                        <p:tgtEl>
                                          <p:spTgt spid="22"/>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1000" fill="hold"/>
                                        <p:tgtEl>
                                          <p:spTgt spid="32"/>
                                        </p:tgtEl>
                                        <p:attrNameLst>
                                          <p:attrName>ppt_w</p:attrName>
                                        </p:attrNameLst>
                                      </p:cBhvr>
                                      <p:tavLst>
                                        <p:tav tm="0">
                                          <p:val>
                                            <p:strVal val="#ppt_w*0.70"/>
                                          </p:val>
                                        </p:tav>
                                        <p:tav tm="100000">
                                          <p:val>
                                            <p:strVal val="#ppt_w"/>
                                          </p:val>
                                        </p:tav>
                                      </p:tavLst>
                                    </p:anim>
                                    <p:anim calcmode="lin" valueType="num">
                                      <p:cBhvr>
                                        <p:cTn id="29" dur="1000" fill="hold"/>
                                        <p:tgtEl>
                                          <p:spTgt spid="32"/>
                                        </p:tgtEl>
                                        <p:attrNameLst>
                                          <p:attrName>ppt_h</p:attrName>
                                        </p:attrNameLst>
                                      </p:cBhvr>
                                      <p:tavLst>
                                        <p:tav tm="0">
                                          <p:val>
                                            <p:strVal val="#ppt_h"/>
                                          </p:val>
                                        </p:tav>
                                        <p:tav tm="100000">
                                          <p:val>
                                            <p:strVal val="#ppt_h"/>
                                          </p:val>
                                        </p:tav>
                                      </p:tavLst>
                                    </p:anim>
                                    <p:animEffect transition="in" filter="fade">
                                      <p:cBhvr>
                                        <p:cTn id="30" dur="1000"/>
                                        <p:tgtEl>
                                          <p:spTgt spid="32"/>
                                        </p:tgtEl>
                                      </p:cBhvr>
                                    </p:animEffect>
                                  </p:childTnLst>
                                </p:cTn>
                              </p:par>
                              <p:par>
                                <p:cTn id="31" presetID="55" presetClass="entr" presetSubtype="0"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1000" fill="hold"/>
                                        <p:tgtEl>
                                          <p:spTgt spid="33"/>
                                        </p:tgtEl>
                                        <p:attrNameLst>
                                          <p:attrName>ppt_w</p:attrName>
                                        </p:attrNameLst>
                                      </p:cBhvr>
                                      <p:tavLst>
                                        <p:tav tm="0">
                                          <p:val>
                                            <p:strVal val="#ppt_w*0.70"/>
                                          </p:val>
                                        </p:tav>
                                        <p:tav tm="100000">
                                          <p:val>
                                            <p:strVal val="#ppt_w"/>
                                          </p:val>
                                        </p:tav>
                                      </p:tavLst>
                                    </p:anim>
                                    <p:anim calcmode="lin" valueType="num">
                                      <p:cBhvr>
                                        <p:cTn id="34" dur="1000" fill="hold"/>
                                        <p:tgtEl>
                                          <p:spTgt spid="33"/>
                                        </p:tgtEl>
                                        <p:attrNameLst>
                                          <p:attrName>ppt_h</p:attrName>
                                        </p:attrNameLst>
                                      </p:cBhvr>
                                      <p:tavLst>
                                        <p:tav tm="0">
                                          <p:val>
                                            <p:strVal val="#ppt_h"/>
                                          </p:val>
                                        </p:tav>
                                        <p:tav tm="100000">
                                          <p:val>
                                            <p:strVal val="#ppt_h"/>
                                          </p:val>
                                        </p:tav>
                                      </p:tavLst>
                                    </p:anim>
                                    <p:animEffect transition="in" filter="fade">
                                      <p:cBhvr>
                                        <p:cTn id="35" dur="1000"/>
                                        <p:tgtEl>
                                          <p:spTgt spid="33"/>
                                        </p:tgtEl>
                                      </p:cBhvr>
                                    </p:animEffect>
                                  </p:childTnLst>
                                </p:cTn>
                              </p:par>
                            </p:childTnLst>
                          </p:cTn>
                        </p:par>
                        <p:par>
                          <p:cTn id="36" fill="hold">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5" grpId="0" bldLvl="0" animBg="1"/>
      <p:bldP spid="17" grpId="0"/>
      <p:bldP spid="22"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5" name="ïṡľíḓê"/>
          <p:cNvSpPr/>
          <p:nvPr/>
        </p:nvSpPr>
        <p:spPr>
          <a:xfrm flipH="1" flipV="1">
            <a:off x="3975735" y="1596390"/>
            <a:ext cx="4240530" cy="4240530"/>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6" name="iŝlïḍê"/>
          <p:cNvSpPr/>
          <p:nvPr/>
        </p:nvSpPr>
        <p:spPr>
          <a:xfrm>
            <a:off x="4534535" y="1877695"/>
            <a:ext cx="3121025" cy="3121025"/>
          </a:xfrm>
          <a:prstGeom prst="ellipse">
            <a:avLst/>
          </a:prstGeom>
          <a:solidFill>
            <a:srgbClr val="A3653C"/>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chorCtr="1">
            <a:normAutofit/>
          </a:bodyPr>
          <a:lstStyle/>
          <a:p>
            <a:pPr algn="ctr">
              <a:lnSpc>
                <a:spcPct val="120000"/>
              </a:lnSpc>
              <a:defRPr/>
            </a:pPr>
            <a:r>
              <a:rPr lang="zh-CN" altLang="en-US" sz="120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此部分内容作为文字排版占位显示 （建议使用主题字体）</a:t>
            </a:r>
            <a:endParaRPr lang="zh-CN" altLang="en-US" sz="120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8" name="îślïḋè"/>
          <p:cNvSpPr/>
          <p:nvPr/>
        </p:nvSpPr>
        <p:spPr>
          <a:xfrm>
            <a:off x="3300730" y="2628900"/>
            <a:ext cx="1619885" cy="1619885"/>
          </a:xfrm>
          <a:prstGeom prst="ellipse">
            <a:avLst/>
          </a:prstGeom>
          <a:solidFill>
            <a:srgbClr val="61695A"/>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5" name="ïSliḍé"/>
          <p:cNvSpPr/>
          <p:nvPr/>
        </p:nvSpPr>
        <p:spPr>
          <a:xfrm>
            <a:off x="7270750" y="2628900"/>
            <a:ext cx="1619885" cy="1619885"/>
          </a:xfrm>
          <a:prstGeom prst="ellipse">
            <a:avLst/>
          </a:prstGeom>
          <a:solidFill>
            <a:srgbClr val="61695A"/>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7" name="iṡlíḋe"/>
          <p:cNvSpPr/>
          <p:nvPr/>
        </p:nvSpPr>
        <p:spPr>
          <a:xfrm>
            <a:off x="3975735" y="1318895"/>
            <a:ext cx="4240530" cy="4240530"/>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8" name="îşḷïḓê"/>
          <p:cNvSpPr/>
          <p:nvPr/>
        </p:nvSpPr>
        <p:spPr bwMode="auto">
          <a:xfrm>
            <a:off x="3792220" y="3173730"/>
            <a:ext cx="637540" cy="530860"/>
          </a:xfrm>
          <a:custGeom>
            <a:avLst/>
            <a:gdLst>
              <a:gd name="T0" fmla="*/ 1028 w 1149"/>
              <a:gd name="T1" fmla="*/ 541 h 955"/>
              <a:gd name="T2" fmla="*/ 1044 w 1149"/>
              <a:gd name="T3" fmla="*/ 661 h 955"/>
              <a:gd name="T4" fmla="*/ 1005 w 1149"/>
              <a:gd name="T5" fmla="*/ 753 h 955"/>
              <a:gd name="T6" fmla="*/ 915 w 1149"/>
              <a:gd name="T7" fmla="*/ 813 h 955"/>
              <a:gd name="T8" fmla="*/ 862 w 1149"/>
              <a:gd name="T9" fmla="*/ 882 h 955"/>
              <a:gd name="T10" fmla="*/ 786 w 1149"/>
              <a:gd name="T11" fmla="*/ 926 h 955"/>
              <a:gd name="T12" fmla="*/ 670 w 1149"/>
              <a:gd name="T13" fmla="*/ 944 h 955"/>
              <a:gd name="T14" fmla="*/ 702 w 1149"/>
              <a:gd name="T15" fmla="*/ 895 h 955"/>
              <a:gd name="T16" fmla="*/ 752 w 1149"/>
              <a:gd name="T17" fmla="*/ 876 h 955"/>
              <a:gd name="T18" fmla="*/ 670 w 1149"/>
              <a:gd name="T19" fmla="*/ 761 h 955"/>
              <a:gd name="T20" fmla="*/ 793 w 1149"/>
              <a:gd name="T21" fmla="*/ 816 h 955"/>
              <a:gd name="T22" fmla="*/ 854 w 1149"/>
              <a:gd name="T23" fmla="*/ 819 h 955"/>
              <a:gd name="T24" fmla="*/ 754 w 1149"/>
              <a:gd name="T25" fmla="*/ 707 h 955"/>
              <a:gd name="T26" fmla="*/ 767 w 1149"/>
              <a:gd name="T27" fmla="*/ 662 h 955"/>
              <a:gd name="T28" fmla="*/ 909 w 1149"/>
              <a:gd name="T29" fmla="*/ 755 h 955"/>
              <a:gd name="T30" fmla="*/ 948 w 1149"/>
              <a:gd name="T31" fmla="*/ 714 h 955"/>
              <a:gd name="T32" fmla="*/ 813 w 1149"/>
              <a:gd name="T33" fmla="*/ 581 h 955"/>
              <a:gd name="T34" fmla="*/ 858 w 1149"/>
              <a:gd name="T35" fmla="*/ 566 h 955"/>
              <a:gd name="T36" fmla="*/ 998 w 1149"/>
              <a:gd name="T37" fmla="*/ 628 h 955"/>
              <a:gd name="T38" fmla="*/ 683 w 1149"/>
              <a:gd name="T39" fmla="*/ 301 h 955"/>
              <a:gd name="T40" fmla="*/ 730 w 1149"/>
              <a:gd name="T41" fmla="*/ 285 h 955"/>
              <a:gd name="T42" fmla="*/ 97 w 1149"/>
              <a:gd name="T43" fmla="*/ 439 h 955"/>
              <a:gd name="T44" fmla="*/ 0 w 1149"/>
              <a:gd name="T45" fmla="*/ 254 h 955"/>
              <a:gd name="T46" fmla="*/ 174 w 1149"/>
              <a:gd name="T47" fmla="*/ 32 h 955"/>
              <a:gd name="T48" fmla="*/ 260 w 1149"/>
              <a:gd name="T49" fmla="*/ 2 h 955"/>
              <a:gd name="T50" fmla="*/ 362 w 1149"/>
              <a:gd name="T51" fmla="*/ 59 h 955"/>
              <a:gd name="T52" fmla="*/ 525 w 1149"/>
              <a:gd name="T53" fmla="*/ 40 h 955"/>
              <a:gd name="T54" fmla="*/ 338 w 1149"/>
              <a:gd name="T55" fmla="*/ 112 h 955"/>
              <a:gd name="T56" fmla="*/ 233 w 1149"/>
              <a:gd name="T57" fmla="*/ 59 h 955"/>
              <a:gd name="T58" fmla="*/ 60 w 1149"/>
              <a:gd name="T59" fmla="*/ 267 h 955"/>
              <a:gd name="T60" fmla="*/ 143 w 1149"/>
              <a:gd name="T61" fmla="*/ 367 h 955"/>
              <a:gd name="T62" fmla="*/ 149 w 1149"/>
              <a:gd name="T63" fmla="*/ 500 h 955"/>
              <a:gd name="T64" fmla="*/ 538 w 1149"/>
              <a:gd name="T65" fmla="*/ 788 h 955"/>
              <a:gd name="T66" fmla="*/ 512 w 1149"/>
              <a:gd name="T67" fmla="*/ 773 h 955"/>
              <a:gd name="T68" fmla="*/ 456 w 1149"/>
              <a:gd name="T69" fmla="*/ 707 h 955"/>
              <a:gd name="T70" fmla="*/ 394 w 1149"/>
              <a:gd name="T71" fmla="*/ 710 h 955"/>
              <a:gd name="T72" fmla="*/ 370 w 1149"/>
              <a:gd name="T73" fmla="*/ 642 h 955"/>
              <a:gd name="T74" fmla="*/ 295 w 1149"/>
              <a:gd name="T75" fmla="*/ 627 h 955"/>
              <a:gd name="T76" fmla="*/ 283 w 1149"/>
              <a:gd name="T77" fmla="*/ 546 h 955"/>
              <a:gd name="T78" fmla="*/ 195 w 1149"/>
              <a:gd name="T79" fmla="*/ 527 h 955"/>
              <a:gd name="T80" fmla="*/ 135 w 1149"/>
              <a:gd name="T81" fmla="*/ 607 h 955"/>
              <a:gd name="T82" fmla="*/ 174 w 1149"/>
              <a:gd name="T83" fmla="*/ 681 h 955"/>
              <a:gd name="T84" fmla="*/ 230 w 1149"/>
              <a:gd name="T85" fmla="*/ 692 h 955"/>
              <a:gd name="T86" fmla="*/ 239 w 1149"/>
              <a:gd name="T87" fmla="*/ 794 h 955"/>
              <a:gd name="T88" fmla="*/ 341 w 1149"/>
              <a:gd name="T89" fmla="*/ 789 h 955"/>
              <a:gd name="T90" fmla="*/ 358 w 1149"/>
              <a:gd name="T91" fmla="*/ 843 h 955"/>
              <a:gd name="T92" fmla="*/ 458 w 1149"/>
              <a:gd name="T93" fmla="*/ 862 h 955"/>
              <a:gd name="T94" fmla="*/ 478 w 1149"/>
              <a:gd name="T95" fmla="*/ 883 h 955"/>
              <a:gd name="T96" fmla="*/ 540 w 1149"/>
              <a:gd name="T97" fmla="*/ 937 h 955"/>
              <a:gd name="T98" fmla="*/ 618 w 1149"/>
              <a:gd name="T99" fmla="*/ 894 h 955"/>
              <a:gd name="T100" fmla="*/ 602 w 1149"/>
              <a:gd name="T101" fmla="*/ 804 h 955"/>
              <a:gd name="T102" fmla="*/ 1035 w 1149"/>
              <a:gd name="T103" fmla="*/ 442 h 955"/>
              <a:gd name="T104" fmla="*/ 1090 w 1149"/>
              <a:gd name="T105" fmla="*/ 313 h 955"/>
              <a:gd name="T106" fmla="*/ 1130 w 1149"/>
              <a:gd name="T107" fmla="*/ 172 h 955"/>
              <a:gd name="T108" fmla="*/ 864 w 1149"/>
              <a:gd name="T109" fmla="*/ 42 h 955"/>
              <a:gd name="T110" fmla="*/ 685 w 1149"/>
              <a:gd name="T111" fmla="*/ 43 h 955"/>
              <a:gd name="T112" fmla="*/ 333 w 1149"/>
              <a:gd name="T113" fmla="*/ 247 h 955"/>
              <a:gd name="T114" fmla="*/ 358 w 1149"/>
              <a:gd name="T115" fmla="*/ 338 h 955"/>
              <a:gd name="T116" fmla="*/ 609 w 1149"/>
              <a:gd name="T117" fmla="*/ 222 h 955"/>
              <a:gd name="T118" fmla="*/ 713 w 1149"/>
              <a:gd name="T119" fmla="*/ 240 h 955"/>
              <a:gd name="T120" fmla="*/ 797 w 1149"/>
              <a:gd name="T121" fmla="*/ 256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9" h="955">
                <a:moveTo>
                  <a:pt x="748" y="284"/>
                </a:moveTo>
                <a:lnTo>
                  <a:pt x="748" y="284"/>
                </a:lnTo>
                <a:lnTo>
                  <a:pt x="852" y="378"/>
                </a:lnTo>
                <a:lnTo>
                  <a:pt x="903" y="424"/>
                </a:lnTo>
                <a:lnTo>
                  <a:pt x="954" y="473"/>
                </a:lnTo>
                <a:lnTo>
                  <a:pt x="954" y="473"/>
                </a:lnTo>
                <a:lnTo>
                  <a:pt x="961" y="478"/>
                </a:lnTo>
                <a:lnTo>
                  <a:pt x="968" y="484"/>
                </a:lnTo>
                <a:lnTo>
                  <a:pt x="1006" y="518"/>
                </a:lnTo>
                <a:lnTo>
                  <a:pt x="1028" y="541"/>
                </a:lnTo>
                <a:lnTo>
                  <a:pt x="1028" y="541"/>
                </a:lnTo>
                <a:lnTo>
                  <a:pt x="1037" y="552"/>
                </a:lnTo>
                <a:lnTo>
                  <a:pt x="1044" y="562"/>
                </a:lnTo>
                <a:lnTo>
                  <a:pt x="1050" y="573"/>
                </a:lnTo>
                <a:lnTo>
                  <a:pt x="1054" y="585"/>
                </a:lnTo>
                <a:lnTo>
                  <a:pt x="1057" y="596"/>
                </a:lnTo>
                <a:lnTo>
                  <a:pt x="1057" y="607"/>
                </a:lnTo>
                <a:lnTo>
                  <a:pt x="1057" y="618"/>
                </a:lnTo>
                <a:lnTo>
                  <a:pt x="1056" y="630"/>
                </a:lnTo>
                <a:lnTo>
                  <a:pt x="1054" y="641"/>
                </a:lnTo>
                <a:lnTo>
                  <a:pt x="1049" y="651"/>
                </a:lnTo>
                <a:lnTo>
                  <a:pt x="1044" y="661"/>
                </a:lnTo>
                <a:lnTo>
                  <a:pt x="1038" y="671"/>
                </a:lnTo>
                <a:lnTo>
                  <a:pt x="1030" y="679"/>
                </a:lnTo>
                <a:lnTo>
                  <a:pt x="1022" y="686"/>
                </a:lnTo>
                <a:lnTo>
                  <a:pt x="1013" y="692"/>
                </a:lnTo>
                <a:lnTo>
                  <a:pt x="1003" y="697"/>
                </a:lnTo>
                <a:lnTo>
                  <a:pt x="1003" y="697"/>
                </a:lnTo>
                <a:lnTo>
                  <a:pt x="1006" y="709"/>
                </a:lnTo>
                <a:lnTo>
                  <a:pt x="1009" y="720"/>
                </a:lnTo>
                <a:lnTo>
                  <a:pt x="1009" y="731"/>
                </a:lnTo>
                <a:lnTo>
                  <a:pt x="1008" y="742"/>
                </a:lnTo>
                <a:lnTo>
                  <a:pt x="1005" y="753"/>
                </a:lnTo>
                <a:lnTo>
                  <a:pt x="1002" y="762"/>
                </a:lnTo>
                <a:lnTo>
                  <a:pt x="997" y="772"/>
                </a:lnTo>
                <a:lnTo>
                  <a:pt x="991" y="780"/>
                </a:lnTo>
                <a:lnTo>
                  <a:pt x="984" y="787"/>
                </a:lnTo>
                <a:lnTo>
                  <a:pt x="977" y="794"/>
                </a:lnTo>
                <a:lnTo>
                  <a:pt x="967" y="800"/>
                </a:lnTo>
                <a:lnTo>
                  <a:pt x="958" y="806"/>
                </a:lnTo>
                <a:lnTo>
                  <a:pt x="948" y="810"/>
                </a:lnTo>
                <a:lnTo>
                  <a:pt x="937" y="812"/>
                </a:lnTo>
                <a:lnTo>
                  <a:pt x="927" y="813"/>
                </a:lnTo>
                <a:lnTo>
                  <a:pt x="915" y="813"/>
                </a:lnTo>
                <a:lnTo>
                  <a:pt x="915" y="813"/>
                </a:lnTo>
                <a:lnTo>
                  <a:pt x="914" y="823"/>
                </a:lnTo>
                <a:lnTo>
                  <a:pt x="911" y="832"/>
                </a:lnTo>
                <a:lnTo>
                  <a:pt x="908" y="841"/>
                </a:lnTo>
                <a:lnTo>
                  <a:pt x="903" y="849"/>
                </a:lnTo>
                <a:lnTo>
                  <a:pt x="898" y="856"/>
                </a:lnTo>
                <a:lnTo>
                  <a:pt x="892" y="862"/>
                </a:lnTo>
                <a:lnTo>
                  <a:pt x="885" y="869"/>
                </a:lnTo>
                <a:lnTo>
                  <a:pt x="878" y="874"/>
                </a:lnTo>
                <a:lnTo>
                  <a:pt x="871" y="879"/>
                </a:lnTo>
                <a:lnTo>
                  <a:pt x="862" y="882"/>
                </a:lnTo>
                <a:lnTo>
                  <a:pt x="854" y="886"/>
                </a:lnTo>
                <a:lnTo>
                  <a:pt x="846" y="888"/>
                </a:lnTo>
                <a:lnTo>
                  <a:pt x="836" y="889"/>
                </a:lnTo>
                <a:lnTo>
                  <a:pt x="827" y="889"/>
                </a:lnTo>
                <a:lnTo>
                  <a:pt x="817" y="888"/>
                </a:lnTo>
                <a:lnTo>
                  <a:pt x="808" y="887"/>
                </a:lnTo>
                <a:lnTo>
                  <a:pt x="808" y="887"/>
                </a:lnTo>
                <a:lnTo>
                  <a:pt x="804" y="898"/>
                </a:lnTo>
                <a:lnTo>
                  <a:pt x="799" y="908"/>
                </a:lnTo>
                <a:lnTo>
                  <a:pt x="793" y="918"/>
                </a:lnTo>
                <a:lnTo>
                  <a:pt x="786" y="926"/>
                </a:lnTo>
                <a:lnTo>
                  <a:pt x="778" y="934"/>
                </a:lnTo>
                <a:lnTo>
                  <a:pt x="770" y="940"/>
                </a:lnTo>
                <a:lnTo>
                  <a:pt x="760" y="945"/>
                </a:lnTo>
                <a:lnTo>
                  <a:pt x="750" y="950"/>
                </a:lnTo>
                <a:lnTo>
                  <a:pt x="739" y="952"/>
                </a:lnTo>
                <a:lnTo>
                  <a:pt x="728" y="955"/>
                </a:lnTo>
                <a:lnTo>
                  <a:pt x="716" y="955"/>
                </a:lnTo>
                <a:lnTo>
                  <a:pt x="704" y="953"/>
                </a:lnTo>
                <a:lnTo>
                  <a:pt x="692" y="952"/>
                </a:lnTo>
                <a:lnTo>
                  <a:pt x="681" y="949"/>
                </a:lnTo>
                <a:lnTo>
                  <a:pt x="670" y="944"/>
                </a:lnTo>
                <a:lnTo>
                  <a:pt x="658" y="938"/>
                </a:lnTo>
                <a:lnTo>
                  <a:pt x="650" y="932"/>
                </a:lnTo>
                <a:lnTo>
                  <a:pt x="650" y="932"/>
                </a:lnTo>
                <a:lnTo>
                  <a:pt x="658" y="920"/>
                </a:lnTo>
                <a:lnTo>
                  <a:pt x="664" y="907"/>
                </a:lnTo>
                <a:lnTo>
                  <a:pt x="669" y="894"/>
                </a:lnTo>
                <a:lnTo>
                  <a:pt x="672" y="880"/>
                </a:lnTo>
                <a:lnTo>
                  <a:pt x="672" y="880"/>
                </a:lnTo>
                <a:lnTo>
                  <a:pt x="684" y="887"/>
                </a:lnTo>
                <a:lnTo>
                  <a:pt x="696" y="893"/>
                </a:lnTo>
                <a:lnTo>
                  <a:pt x="702" y="895"/>
                </a:lnTo>
                <a:lnTo>
                  <a:pt x="708" y="896"/>
                </a:lnTo>
                <a:lnTo>
                  <a:pt x="714" y="898"/>
                </a:lnTo>
                <a:lnTo>
                  <a:pt x="721" y="898"/>
                </a:lnTo>
                <a:lnTo>
                  <a:pt x="721" y="898"/>
                </a:lnTo>
                <a:lnTo>
                  <a:pt x="732" y="895"/>
                </a:lnTo>
                <a:lnTo>
                  <a:pt x="740" y="892"/>
                </a:lnTo>
                <a:lnTo>
                  <a:pt x="744" y="888"/>
                </a:lnTo>
                <a:lnTo>
                  <a:pt x="747" y="885"/>
                </a:lnTo>
                <a:lnTo>
                  <a:pt x="750" y="881"/>
                </a:lnTo>
                <a:lnTo>
                  <a:pt x="752" y="876"/>
                </a:lnTo>
                <a:lnTo>
                  <a:pt x="752" y="876"/>
                </a:lnTo>
                <a:lnTo>
                  <a:pt x="753" y="867"/>
                </a:lnTo>
                <a:lnTo>
                  <a:pt x="751" y="855"/>
                </a:lnTo>
                <a:lnTo>
                  <a:pt x="677" y="795"/>
                </a:lnTo>
                <a:lnTo>
                  <a:pt x="677" y="795"/>
                </a:lnTo>
                <a:lnTo>
                  <a:pt x="673" y="792"/>
                </a:lnTo>
                <a:lnTo>
                  <a:pt x="670" y="787"/>
                </a:lnTo>
                <a:lnTo>
                  <a:pt x="667" y="782"/>
                </a:lnTo>
                <a:lnTo>
                  <a:pt x="666" y="776"/>
                </a:lnTo>
                <a:lnTo>
                  <a:pt x="666" y="772"/>
                </a:lnTo>
                <a:lnTo>
                  <a:pt x="667" y="766"/>
                </a:lnTo>
                <a:lnTo>
                  <a:pt x="670" y="761"/>
                </a:lnTo>
                <a:lnTo>
                  <a:pt x="672" y="756"/>
                </a:lnTo>
                <a:lnTo>
                  <a:pt x="672" y="756"/>
                </a:lnTo>
                <a:lnTo>
                  <a:pt x="677" y="751"/>
                </a:lnTo>
                <a:lnTo>
                  <a:pt x="682" y="749"/>
                </a:lnTo>
                <a:lnTo>
                  <a:pt x="686" y="747"/>
                </a:lnTo>
                <a:lnTo>
                  <a:pt x="691" y="745"/>
                </a:lnTo>
                <a:lnTo>
                  <a:pt x="697" y="745"/>
                </a:lnTo>
                <a:lnTo>
                  <a:pt x="702" y="747"/>
                </a:lnTo>
                <a:lnTo>
                  <a:pt x="708" y="748"/>
                </a:lnTo>
                <a:lnTo>
                  <a:pt x="713" y="751"/>
                </a:lnTo>
                <a:lnTo>
                  <a:pt x="793" y="816"/>
                </a:lnTo>
                <a:lnTo>
                  <a:pt x="793" y="816"/>
                </a:lnTo>
                <a:lnTo>
                  <a:pt x="801" y="821"/>
                </a:lnTo>
                <a:lnTo>
                  <a:pt x="808" y="826"/>
                </a:lnTo>
                <a:lnTo>
                  <a:pt x="816" y="830"/>
                </a:lnTo>
                <a:lnTo>
                  <a:pt x="823" y="831"/>
                </a:lnTo>
                <a:lnTo>
                  <a:pt x="829" y="832"/>
                </a:lnTo>
                <a:lnTo>
                  <a:pt x="836" y="831"/>
                </a:lnTo>
                <a:lnTo>
                  <a:pt x="843" y="829"/>
                </a:lnTo>
                <a:lnTo>
                  <a:pt x="849" y="825"/>
                </a:lnTo>
                <a:lnTo>
                  <a:pt x="849" y="825"/>
                </a:lnTo>
                <a:lnTo>
                  <a:pt x="854" y="819"/>
                </a:lnTo>
                <a:lnTo>
                  <a:pt x="858" y="813"/>
                </a:lnTo>
                <a:lnTo>
                  <a:pt x="858" y="813"/>
                </a:lnTo>
                <a:lnTo>
                  <a:pt x="859" y="806"/>
                </a:lnTo>
                <a:lnTo>
                  <a:pt x="860" y="799"/>
                </a:lnTo>
                <a:lnTo>
                  <a:pt x="860" y="795"/>
                </a:lnTo>
                <a:lnTo>
                  <a:pt x="859" y="792"/>
                </a:lnTo>
                <a:lnTo>
                  <a:pt x="857" y="789"/>
                </a:lnTo>
                <a:lnTo>
                  <a:pt x="854" y="786"/>
                </a:lnTo>
                <a:lnTo>
                  <a:pt x="758" y="711"/>
                </a:lnTo>
                <a:lnTo>
                  <a:pt x="758" y="711"/>
                </a:lnTo>
                <a:lnTo>
                  <a:pt x="754" y="707"/>
                </a:lnTo>
                <a:lnTo>
                  <a:pt x="751" y="703"/>
                </a:lnTo>
                <a:lnTo>
                  <a:pt x="748" y="698"/>
                </a:lnTo>
                <a:lnTo>
                  <a:pt x="747" y="692"/>
                </a:lnTo>
                <a:lnTo>
                  <a:pt x="747" y="687"/>
                </a:lnTo>
                <a:lnTo>
                  <a:pt x="748" y="681"/>
                </a:lnTo>
                <a:lnTo>
                  <a:pt x="751" y="676"/>
                </a:lnTo>
                <a:lnTo>
                  <a:pt x="753" y="672"/>
                </a:lnTo>
                <a:lnTo>
                  <a:pt x="753" y="672"/>
                </a:lnTo>
                <a:lnTo>
                  <a:pt x="758" y="667"/>
                </a:lnTo>
                <a:lnTo>
                  <a:pt x="763" y="665"/>
                </a:lnTo>
                <a:lnTo>
                  <a:pt x="767" y="662"/>
                </a:lnTo>
                <a:lnTo>
                  <a:pt x="772" y="661"/>
                </a:lnTo>
                <a:lnTo>
                  <a:pt x="778" y="661"/>
                </a:lnTo>
                <a:lnTo>
                  <a:pt x="783" y="661"/>
                </a:lnTo>
                <a:lnTo>
                  <a:pt x="789" y="663"/>
                </a:lnTo>
                <a:lnTo>
                  <a:pt x="793" y="667"/>
                </a:lnTo>
                <a:lnTo>
                  <a:pt x="893" y="745"/>
                </a:lnTo>
                <a:lnTo>
                  <a:pt x="893" y="745"/>
                </a:lnTo>
                <a:lnTo>
                  <a:pt x="896" y="747"/>
                </a:lnTo>
                <a:lnTo>
                  <a:pt x="896" y="747"/>
                </a:lnTo>
                <a:lnTo>
                  <a:pt x="902" y="751"/>
                </a:lnTo>
                <a:lnTo>
                  <a:pt x="909" y="755"/>
                </a:lnTo>
                <a:lnTo>
                  <a:pt x="916" y="756"/>
                </a:lnTo>
                <a:lnTo>
                  <a:pt x="922" y="757"/>
                </a:lnTo>
                <a:lnTo>
                  <a:pt x="929" y="756"/>
                </a:lnTo>
                <a:lnTo>
                  <a:pt x="935" y="754"/>
                </a:lnTo>
                <a:lnTo>
                  <a:pt x="940" y="750"/>
                </a:lnTo>
                <a:lnTo>
                  <a:pt x="944" y="747"/>
                </a:lnTo>
                <a:lnTo>
                  <a:pt x="948" y="741"/>
                </a:lnTo>
                <a:lnTo>
                  <a:pt x="950" y="735"/>
                </a:lnTo>
                <a:lnTo>
                  <a:pt x="952" y="729"/>
                </a:lnTo>
                <a:lnTo>
                  <a:pt x="950" y="722"/>
                </a:lnTo>
                <a:lnTo>
                  <a:pt x="948" y="714"/>
                </a:lnTo>
                <a:lnTo>
                  <a:pt x="944" y="706"/>
                </a:lnTo>
                <a:lnTo>
                  <a:pt x="937" y="699"/>
                </a:lnTo>
                <a:lnTo>
                  <a:pt x="929" y="691"/>
                </a:lnTo>
                <a:lnTo>
                  <a:pt x="823" y="611"/>
                </a:lnTo>
                <a:lnTo>
                  <a:pt x="823" y="611"/>
                </a:lnTo>
                <a:lnTo>
                  <a:pt x="818" y="607"/>
                </a:lnTo>
                <a:lnTo>
                  <a:pt x="816" y="603"/>
                </a:lnTo>
                <a:lnTo>
                  <a:pt x="814" y="598"/>
                </a:lnTo>
                <a:lnTo>
                  <a:pt x="813" y="592"/>
                </a:lnTo>
                <a:lnTo>
                  <a:pt x="813" y="587"/>
                </a:lnTo>
                <a:lnTo>
                  <a:pt x="813" y="581"/>
                </a:lnTo>
                <a:lnTo>
                  <a:pt x="815" y="577"/>
                </a:lnTo>
                <a:lnTo>
                  <a:pt x="817" y="572"/>
                </a:lnTo>
                <a:lnTo>
                  <a:pt x="817" y="572"/>
                </a:lnTo>
                <a:lnTo>
                  <a:pt x="822" y="567"/>
                </a:lnTo>
                <a:lnTo>
                  <a:pt x="826" y="564"/>
                </a:lnTo>
                <a:lnTo>
                  <a:pt x="832" y="561"/>
                </a:lnTo>
                <a:lnTo>
                  <a:pt x="836" y="560"/>
                </a:lnTo>
                <a:lnTo>
                  <a:pt x="842" y="560"/>
                </a:lnTo>
                <a:lnTo>
                  <a:pt x="847" y="561"/>
                </a:lnTo>
                <a:lnTo>
                  <a:pt x="853" y="562"/>
                </a:lnTo>
                <a:lnTo>
                  <a:pt x="858" y="566"/>
                </a:lnTo>
                <a:lnTo>
                  <a:pt x="962" y="644"/>
                </a:lnTo>
                <a:lnTo>
                  <a:pt x="962" y="644"/>
                </a:lnTo>
                <a:lnTo>
                  <a:pt x="967" y="647"/>
                </a:lnTo>
                <a:lnTo>
                  <a:pt x="971" y="647"/>
                </a:lnTo>
                <a:lnTo>
                  <a:pt x="975" y="647"/>
                </a:lnTo>
                <a:lnTo>
                  <a:pt x="979" y="646"/>
                </a:lnTo>
                <a:lnTo>
                  <a:pt x="984" y="643"/>
                </a:lnTo>
                <a:lnTo>
                  <a:pt x="987" y="641"/>
                </a:lnTo>
                <a:lnTo>
                  <a:pt x="994" y="634"/>
                </a:lnTo>
                <a:lnTo>
                  <a:pt x="994" y="634"/>
                </a:lnTo>
                <a:lnTo>
                  <a:pt x="998" y="628"/>
                </a:lnTo>
                <a:lnTo>
                  <a:pt x="1000" y="621"/>
                </a:lnTo>
                <a:lnTo>
                  <a:pt x="1002" y="615"/>
                </a:lnTo>
                <a:lnTo>
                  <a:pt x="1002" y="607"/>
                </a:lnTo>
                <a:lnTo>
                  <a:pt x="999" y="600"/>
                </a:lnTo>
                <a:lnTo>
                  <a:pt x="997" y="593"/>
                </a:lnTo>
                <a:lnTo>
                  <a:pt x="993" y="587"/>
                </a:lnTo>
                <a:lnTo>
                  <a:pt x="987" y="581"/>
                </a:lnTo>
                <a:lnTo>
                  <a:pt x="966" y="559"/>
                </a:lnTo>
                <a:lnTo>
                  <a:pt x="685" y="303"/>
                </a:lnTo>
                <a:lnTo>
                  <a:pt x="685" y="303"/>
                </a:lnTo>
                <a:lnTo>
                  <a:pt x="683" y="301"/>
                </a:lnTo>
                <a:lnTo>
                  <a:pt x="683" y="298"/>
                </a:lnTo>
                <a:lnTo>
                  <a:pt x="682" y="296"/>
                </a:lnTo>
                <a:lnTo>
                  <a:pt x="683" y="292"/>
                </a:lnTo>
                <a:lnTo>
                  <a:pt x="684" y="290"/>
                </a:lnTo>
                <a:lnTo>
                  <a:pt x="686" y="289"/>
                </a:lnTo>
                <a:lnTo>
                  <a:pt x="689" y="288"/>
                </a:lnTo>
                <a:lnTo>
                  <a:pt x="692" y="288"/>
                </a:lnTo>
                <a:lnTo>
                  <a:pt x="692" y="288"/>
                </a:lnTo>
                <a:lnTo>
                  <a:pt x="706" y="288"/>
                </a:lnTo>
                <a:lnTo>
                  <a:pt x="719" y="286"/>
                </a:lnTo>
                <a:lnTo>
                  <a:pt x="730" y="285"/>
                </a:lnTo>
                <a:lnTo>
                  <a:pt x="744" y="284"/>
                </a:lnTo>
                <a:lnTo>
                  <a:pt x="744" y="284"/>
                </a:lnTo>
                <a:lnTo>
                  <a:pt x="748" y="284"/>
                </a:lnTo>
                <a:lnTo>
                  <a:pt x="748" y="284"/>
                </a:lnTo>
                <a:close/>
                <a:moveTo>
                  <a:pt x="129" y="522"/>
                </a:moveTo>
                <a:lnTo>
                  <a:pt x="129" y="522"/>
                </a:lnTo>
                <a:lnTo>
                  <a:pt x="119" y="506"/>
                </a:lnTo>
                <a:lnTo>
                  <a:pt x="112" y="491"/>
                </a:lnTo>
                <a:lnTo>
                  <a:pt x="106" y="474"/>
                </a:lnTo>
                <a:lnTo>
                  <a:pt x="102" y="457"/>
                </a:lnTo>
                <a:lnTo>
                  <a:pt x="97" y="439"/>
                </a:lnTo>
                <a:lnTo>
                  <a:pt x="94" y="421"/>
                </a:lnTo>
                <a:lnTo>
                  <a:pt x="90" y="383"/>
                </a:lnTo>
                <a:lnTo>
                  <a:pt x="54" y="350"/>
                </a:lnTo>
                <a:lnTo>
                  <a:pt x="54" y="350"/>
                </a:lnTo>
                <a:lnTo>
                  <a:pt x="34" y="328"/>
                </a:lnTo>
                <a:lnTo>
                  <a:pt x="24" y="317"/>
                </a:lnTo>
                <a:lnTo>
                  <a:pt x="17" y="307"/>
                </a:lnTo>
                <a:lnTo>
                  <a:pt x="10" y="296"/>
                </a:lnTo>
                <a:lnTo>
                  <a:pt x="5" y="283"/>
                </a:lnTo>
                <a:lnTo>
                  <a:pt x="2" y="270"/>
                </a:lnTo>
                <a:lnTo>
                  <a:pt x="0" y="254"/>
                </a:lnTo>
                <a:lnTo>
                  <a:pt x="0" y="254"/>
                </a:lnTo>
                <a:lnTo>
                  <a:pt x="2" y="246"/>
                </a:lnTo>
                <a:lnTo>
                  <a:pt x="3" y="238"/>
                </a:lnTo>
                <a:lnTo>
                  <a:pt x="4" y="229"/>
                </a:lnTo>
                <a:lnTo>
                  <a:pt x="8" y="222"/>
                </a:lnTo>
                <a:lnTo>
                  <a:pt x="11" y="214"/>
                </a:lnTo>
                <a:lnTo>
                  <a:pt x="15" y="207"/>
                </a:lnTo>
                <a:lnTo>
                  <a:pt x="19" y="200"/>
                </a:lnTo>
                <a:lnTo>
                  <a:pt x="25" y="193"/>
                </a:lnTo>
                <a:lnTo>
                  <a:pt x="174" y="32"/>
                </a:lnTo>
                <a:lnTo>
                  <a:pt x="174" y="32"/>
                </a:lnTo>
                <a:lnTo>
                  <a:pt x="180" y="25"/>
                </a:lnTo>
                <a:lnTo>
                  <a:pt x="187" y="20"/>
                </a:lnTo>
                <a:lnTo>
                  <a:pt x="194" y="15"/>
                </a:lnTo>
                <a:lnTo>
                  <a:pt x="203" y="11"/>
                </a:lnTo>
                <a:lnTo>
                  <a:pt x="210" y="7"/>
                </a:lnTo>
                <a:lnTo>
                  <a:pt x="218" y="5"/>
                </a:lnTo>
                <a:lnTo>
                  <a:pt x="226" y="2"/>
                </a:lnTo>
                <a:lnTo>
                  <a:pt x="235" y="1"/>
                </a:lnTo>
                <a:lnTo>
                  <a:pt x="243" y="1"/>
                </a:lnTo>
                <a:lnTo>
                  <a:pt x="251" y="1"/>
                </a:lnTo>
                <a:lnTo>
                  <a:pt x="260" y="2"/>
                </a:lnTo>
                <a:lnTo>
                  <a:pt x="268" y="5"/>
                </a:lnTo>
                <a:lnTo>
                  <a:pt x="276" y="7"/>
                </a:lnTo>
                <a:lnTo>
                  <a:pt x="285" y="11"/>
                </a:lnTo>
                <a:lnTo>
                  <a:pt x="292" y="15"/>
                </a:lnTo>
                <a:lnTo>
                  <a:pt x="299" y="20"/>
                </a:lnTo>
                <a:lnTo>
                  <a:pt x="299" y="20"/>
                </a:lnTo>
                <a:lnTo>
                  <a:pt x="314" y="32"/>
                </a:lnTo>
                <a:lnTo>
                  <a:pt x="329" y="42"/>
                </a:lnTo>
                <a:lnTo>
                  <a:pt x="343" y="51"/>
                </a:lnTo>
                <a:lnTo>
                  <a:pt x="362" y="59"/>
                </a:lnTo>
                <a:lnTo>
                  <a:pt x="362" y="59"/>
                </a:lnTo>
                <a:lnTo>
                  <a:pt x="375" y="64"/>
                </a:lnTo>
                <a:lnTo>
                  <a:pt x="382" y="65"/>
                </a:lnTo>
                <a:lnTo>
                  <a:pt x="382" y="65"/>
                </a:lnTo>
                <a:lnTo>
                  <a:pt x="399" y="62"/>
                </a:lnTo>
                <a:lnTo>
                  <a:pt x="415" y="58"/>
                </a:lnTo>
                <a:lnTo>
                  <a:pt x="451" y="50"/>
                </a:lnTo>
                <a:lnTo>
                  <a:pt x="469" y="46"/>
                </a:lnTo>
                <a:lnTo>
                  <a:pt x="488" y="43"/>
                </a:lnTo>
                <a:lnTo>
                  <a:pt x="506" y="40"/>
                </a:lnTo>
                <a:lnTo>
                  <a:pt x="525" y="40"/>
                </a:lnTo>
                <a:lnTo>
                  <a:pt x="525" y="40"/>
                </a:lnTo>
                <a:lnTo>
                  <a:pt x="501" y="57"/>
                </a:lnTo>
                <a:lnTo>
                  <a:pt x="469" y="82"/>
                </a:lnTo>
                <a:lnTo>
                  <a:pt x="426" y="114"/>
                </a:lnTo>
                <a:lnTo>
                  <a:pt x="426" y="114"/>
                </a:lnTo>
                <a:lnTo>
                  <a:pt x="407" y="119"/>
                </a:lnTo>
                <a:lnTo>
                  <a:pt x="389" y="121"/>
                </a:lnTo>
                <a:lnTo>
                  <a:pt x="389" y="121"/>
                </a:lnTo>
                <a:lnTo>
                  <a:pt x="379" y="121"/>
                </a:lnTo>
                <a:lnTo>
                  <a:pt x="365" y="120"/>
                </a:lnTo>
                <a:lnTo>
                  <a:pt x="352" y="116"/>
                </a:lnTo>
                <a:lnTo>
                  <a:pt x="338" y="112"/>
                </a:lnTo>
                <a:lnTo>
                  <a:pt x="325" y="106"/>
                </a:lnTo>
                <a:lnTo>
                  <a:pt x="313" y="100"/>
                </a:lnTo>
                <a:lnTo>
                  <a:pt x="302" y="93"/>
                </a:lnTo>
                <a:lnTo>
                  <a:pt x="293" y="88"/>
                </a:lnTo>
                <a:lnTo>
                  <a:pt x="264" y="65"/>
                </a:lnTo>
                <a:lnTo>
                  <a:pt x="264" y="65"/>
                </a:lnTo>
                <a:lnTo>
                  <a:pt x="258" y="62"/>
                </a:lnTo>
                <a:lnTo>
                  <a:pt x="253" y="59"/>
                </a:lnTo>
                <a:lnTo>
                  <a:pt x="247" y="58"/>
                </a:lnTo>
                <a:lnTo>
                  <a:pt x="239" y="58"/>
                </a:lnTo>
                <a:lnTo>
                  <a:pt x="233" y="59"/>
                </a:lnTo>
                <a:lnTo>
                  <a:pt x="228" y="62"/>
                </a:lnTo>
                <a:lnTo>
                  <a:pt x="222" y="65"/>
                </a:lnTo>
                <a:lnTo>
                  <a:pt x="216" y="70"/>
                </a:lnTo>
                <a:lnTo>
                  <a:pt x="67" y="231"/>
                </a:lnTo>
                <a:lnTo>
                  <a:pt x="67" y="231"/>
                </a:lnTo>
                <a:lnTo>
                  <a:pt x="63" y="237"/>
                </a:lnTo>
                <a:lnTo>
                  <a:pt x="60" y="243"/>
                </a:lnTo>
                <a:lnTo>
                  <a:pt x="59" y="248"/>
                </a:lnTo>
                <a:lnTo>
                  <a:pt x="58" y="256"/>
                </a:lnTo>
                <a:lnTo>
                  <a:pt x="59" y="262"/>
                </a:lnTo>
                <a:lnTo>
                  <a:pt x="60" y="267"/>
                </a:lnTo>
                <a:lnTo>
                  <a:pt x="63" y="273"/>
                </a:lnTo>
                <a:lnTo>
                  <a:pt x="67" y="279"/>
                </a:lnTo>
                <a:lnTo>
                  <a:pt x="67" y="279"/>
                </a:lnTo>
                <a:lnTo>
                  <a:pt x="85" y="300"/>
                </a:lnTo>
                <a:lnTo>
                  <a:pt x="105" y="320"/>
                </a:lnTo>
                <a:lnTo>
                  <a:pt x="105" y="320"/>
                </a:lnTo>
                <a:lnTo>
                  <a:pt x="117" y="332"/>
                </a:lnTo>
                <a:lnTo>
                  <a:pt x="130" y="346"/>
                </a:lnTo>
                <a:lnTo>
                  <a:pt x="136" y="353"/>
                </a:lnTo>
                <a:lnTo>
                  <a:pt x="140" y="360"/>
                </a:lnTo>
                <a:lnTo>
                  <a:pt x="143" y="367"/>
                </a:lnTo>
                <a:lnTo>
                  <a:pt x="146" y="374"/>
                </a:lnTo>
                <a:lnTo>
                  <a:pt x="146" y="374"/>
                </a:lnTo>
                <a:lnTo>
                  <a:pt x="149" y="403"/>
                </a:lnTo>
                <a:lnTo>
                  <a:pt x="154" y="433"/>
                </a:lnTo>
                <a:lnTo>
                  <a:pt x="157" y="448"/>
                </a:lnTo>
                <a:lnTo>
                  <a:pt x="161" y="461"/>
                </a:lnTo>
                <a:lnTo>
                  <a:pt x="167" y="474"/>
                </a:lnTo>
                <a:lnTo>
                  <a:pt x="173" y="485"/>
                </a:lnTo>
                <a:lnTo>
                  <a:pt x="173" y="485"/>
                </a:lnTo>
                <a:lnTo>
                  <a:pt x="160" y="492"/>
                </a:lnTo>
                <a:lnTo>
                  <a:pt x="149" y="500"/>
                </a:lnTo>
                <a:lnTo>
                  <a:pt x="140" y="510"/>
                </a:lnTo>
                <a:lnTo>
                  <a:pt x="129" y="522"/>
                </a:lnTo>
                <a:lnTo>
                  <a:pt x="129" y="522"/>
                </a:lnTo>
                <a:close/>
                <a:moveTo>
                  <a:pt x="602" y="804"/>
                </a:moveTo>
                <a:lnTo>
                  <a:pt x="602" y="804"/>
                </a:lnTo>
                <a:lnTo>
                  <a:pt x="593" y="797"/>
                </a:lnTo>
                <a:lnTo>
                  <a:pt x="582" y="792"/>
                </a:lnTo>
                <a:lnTo>
                  <a:pt x="571" y="788"/>
                </a:lnTo>
                <a:lnTo>
                  <a:pt x="560" y="786"/>
                </a:lnTo>
                <a:lnTo>
                  <a:pt x="549" y="786"/>
                </a:lnTo>
                <a:lnTo>
                  <a:pt x="538" y="788"/>
                </a:lnTo>
                <a:lnTo>
                  <a:pt x="527" y="791"/>
                </a:lnTo>
                <a:lnTo>
                  <a:pt x="518" y="797"/>
                </a:lnTo>
                <a:lnTo>
                  <a:pt x="518" y="797"/>
                </a:lnTo>
                <a:lnTo>
                  <a:pt x="514" y="797"/>
                </a:lnTo>
                <a:lnTo>
                  <a:pt x="512" y="795"/>
                </a:lnTo>
                <a:lnTo>
                  <a:pt x="512" y="795"/>
                </a:lnTo>
                <a:lnTo>
                  <a:pt x="511" y="794"/>
                </a:lnTo>
                <a:lnTo>
                  <a:pt x="511" y="791"/>
                </a:lnTo>
                <a:lnTo>
                  <a:pt x="511" y="791"/>
                </a:lnTo>
                <a:lnTo>
                  <a:pt x="512" y="782"/>
                </a:lnTo>
                <a:lnTo>
                  <a:pt x="512" y="773"/>
                </a:lnTo>
                <a:lnTo>
                  <a:pt x="509" y="763"/>
                </a:lnTo>
                <a:lnTo>
                  <a:pt x="507" y="754"/>
                </a:lnTo>
                <a:lnTo>
                  <a:pt x="503" y="745"/>
                </a:lnTo>
                <a:lnTo>
                  <a:pt x="499" y="737"/>
                </a:lnTo>
                <a:lnTo>
                  <a:pt x="493" y="729"/>
                </a:lnTo>
                <a:lnTo>
                  <a:pt x="487" y="723"/>
                </a:lnTo>
                <a:lnTo>
                  <a:pt x="487" y="723"/>
                </a:lnTo>
                <a:lnTo>
                  <a:pt x="487" y="723"/>
                </a:lnTo>
                <a:lnTo>
                  <a:pt x="477" y="716"/>
                </a:lnTo>
                <a:lnTo>
                  <a:pt x="467" y="710"/>
                </a:lnTo>
                <a:lnTo>
                  <a:pt x="456" y="707"/>
                </a:lnTo>
                <a:lnTo>
                  <a:pt x="444" y="705"/>
                </a:lnTo>
                <a:lnTo>
                  <a:pt x="433" y="705"/>
                </a:lnTo>
                <a:lnTo>
                  <a:pt x="423" y="706"/>
                </a:lnTo>
                <a:lnTo>
                  <a:pt x="412" y="710"/>
                </a:lnTo>
                <a:lnTo>
                  <a:pt x="401" y="716"/>
                </a:lnTo>
                <a:lnTo>
                  <a:pt x="401" y="716"/>
                </a:lnTo>
                <a:lnTo>
                  <a:pt x="399" y="716"/>
                </a:lnTo>
                <a:lnTo>
                  <a:pt x="396" y="714"/>
                </a:lnTo>
                <a:lnTo>
                  <a:pt x="396" y="714"/>
                </a:lnTo>
                <a:lnTo>
                  <a:pt x="394" y="713"/>
                </a:lnTo>
                <a:lnTo>
                  <a:pt x="394" y="710"/>
                </a:lnTo>
                <a:lnTo>
                  <a:pt x="394" y="710"/>
                </a:lnTo>
                <a:lnTo>
                  <a:pt x="395" y="700"/>
                </a:lnTo>
                <a:lnTo>
                  <a:pt x="395" y="692"/>
                </a:lnTo>
                <a:lnTo>
                  <a:pt x="394" y="682"/>
                </a:lnTo>
                <a:lnTo>
                  <a:pt x="392" y="673"/>
                </a:lnTo>
                <a:lnTo>
                  <a:pt x="388" y="665"/>
                </a:lnTo>
                <a:lnTo>
                  <a:pt x="383" y="656"/>
                </a:lnTo>
                <a:lnTo>
                  <a:pt x="377" y="648"/>
                </a:lnTo>
                <a:lnTo>
                  <a:pt x="370" y="642"/>
                </a:lnTo>
                <a:lnTo>
                  <a:pt x="370" y="642"/>
                </a:lnTo>
                <a:lnTo>
                  <a:pt x="370" y="642"/>
                </a:lnTo>
                <a:lnTo>
                  <a:pt x="363" y="636"/>
                </a:lnTo>
                <a:lnTo>
                  <a:pt x="355" y="631"/>
                </a:lnTo>
                <a:lnTo>
                  <a:pt x="345" y="628"/>
                </a:lnTo>
                <a:lnTo>
                  <a:pt x="337" y="625"/>
                </a:lnTo>
                <a:lnTo>
                  <a:pt x="327" y="624"/>
                </a:lnTo>
                <a:lnTo>
                  <a:pt x="318" y="624"/>
                </a:lnTo>
                <a:lnTo>
                  <a:pt x="308" y="625"/>
                </a:lnTo>
                <a:lnTo>
                  <a:pt x="300" y="628"/>
                </a:lnTo>
                <a:lnTo>
                  <a:pt x="300" y="628"/>
                </a:lnTo>
                <a:lnTo>
                  <a:pt x="298" y="628"/>
                </a:lnTo>
                <a:lnTo>
                  <a:pt x="295" y="627"/>
                </a:lnTo>
                <a:lnTo>
                  <a:pt x="295" y="627"/>
                </a:lnTo>
                <a:lnTo>
                  <a:pt x="294" y="624"/>
                </a:lnTo>
                <a:lnTo>
                  <a:pt x="294" y="622"/>
                </a:lnTo>
                <a:lnTo>
                  <a:pt x="294" y="622"/>
                </a:lnTo>
                <a:lnTo>
                  <a:pt x="298" y="610"/>
                </a:lnTo>
                <a:lnTo>
                  <a:pt x="300" y="599"/>
                </a:lnTo>
                <a:lnTo>
                  <a:pt x="300" y="587"/>
                </a:lnTo>
                <a:lnTo>
                  <a:pt x="299" y="577"/>
                </a:lnTo>
                <a:lnTo>
                  <a:pt x="295" y="566"/>
                </a:lnTo>
                <a:lnTo>
                  <a:pt x="291" y="555"/>
                </a:lnTo>
                <a:lnTo>
                  <a:pt x="283" y="546"/>
                </a:lnTo>
                <a:lnTo>
                  <a:pt x="275" y="537"/>
                </a:lnTo>
                <a:lnTo>
                  <a:pt x="275" y="537"/>
                </a:lnTo>
                <a:lnTo>
                  <a:pt x="275" y="537"/>
                </a:lnTo>
                <a:lnTo>
                  <a:pt x="269" y="533"/>
                </a:lnTo>
                <a:lnTo>
                  <a:pt x="263" y="529"/>
                </a:lnTo>
                <a:lnTo>
                  <a:pt x="256" y="525"/>
                </a:lnTo>
                <a:lnTo>
                  <a:pt x="250" y="523"/>
                </a:lnTo>
                <a:lnTo>
                  <a:pt x="236" y="520"/>
                </a:lnTo>
                <a:lnTo>
                  <a:pt x="222" y="520"/>
                </a:lnTo>
                <a:lnTo>
                  <a:pt x="209" y="522"/>
                </a:lnTo>
                <a:lnTo>
                  <a:pt x="195" y="527"/>
                </a:lnTo>
                <a:lnTo>
                  <a:pt x="190" y="530"/>
                </a:lnTo>
                <a:lnTo>
                  <a:pt x="184" y="535"/>
                </a:lnTo>
                <a:lnTo>
                  <a:pt x="178" y="540"/>
                </a:lnTo>
                <a:lnTo>
                  <a:pt x="173" y="544"/>
                </a:lnTo>
                <a:lnTo>
                  <a:pt x="151" y="568"/>
                </a:lnTo>
                <a:lnTo>
                  <a:pt x="151" y="568"/>
                </a:lnTo>
                <a:lnTo>
                  <a:pt x="147" y="574"/>
                </a:lnTo>
                <a:lnTo>
                  <a:pt x="143" y="581"/>
                </a:lnTo>
                <a:lnTo>
                  <a:pt x="140" y="587"/>
                </a:lnTo>
                <a:lnTo>
                  <a:pt x="137" y="594"/>
                </a:lnTo>
                <a:lnTo>
                  <a:pt x="135" y="607"/>
                </a:lnTo>
                <a:lnTo>
                  <a:pt x="134" y="622"/>
                </a:lnTo>
                <a:lnTo>
                  <a:pt x="136" y="635"/>
                </a:lnTo>
                <a:lnTo>
                  <a:pt x="142" y="648"/>
                </a:lnTo>
                <a:lnTo>
                  <a:pt x="146" y="655"/>
                </a:lnTo>
                <a:lnTo>
                  <a:pt x="149" y="661"/>
                </a:lnTo>
                <a:lnTo>
                  <a:pt x="154" y="666"/>
                </a:lnTo>
                <a:lnTo>
                  <a:pt x="159" y="672"/>
                </a:lnTo>
                <a:lnTo>
                  <a:pt x="159" y="672"/>
                </a:lnTo>
                <a:lnTo>
                  <a:pt x="159" y="672"/>
                </a:lnTo>
                <a:lnTo>
                  <a:pt x="166" y="676"/>
                </a:lnTo>
                <a:lnTo>
                  <a:pt x="174" y="681"/>
                </a:lnTo>
                <a:lnTo>
                  <a:pt x="182" y="685"/>
                </a:lnTo>
                <a:lnTo>
                  <a:pt x="191" y="687"/>
                </a:lnTo>
                <a:lnTo>
                  <a:pt x="199" y="688"/>
                </a:lnTo>
                <a:lnTo>
                  <a:pt x="207" y="688"/>
                </a:lnTo>
                <a:lnTo>
                  <a:pt x="216" y="688"/>
                </a:lnTo>
                <a:lnTo>
                  <a:pt x="224" y="687"/>
                </a:lnTo>
                <a:lnTo>
                  <a:pt x="224" y="687"/>
                </a:lnTo>
                <a:lnTo>
                  <a:pt x="228" y="687"/>
                </a:lnTo>
                <a:lnTo>
                  <a:pt x="230" y="688"/>
                </a:lnTo>
                <a:lnTo>
                  <a:pt x="230" y="688"/>
                </a:lnTo>
                <a:lnTo>
                  <a:pt x="230" y="692"/>
                </a:lnTo>
                <a:lnTo>
                  <a:pt x="229" y="694"/>
                </a:lnTo>
                <a:lnTo>
                  <a:pt x="229" y="694"/>
                </a:lnTo>
                <a:lnTo>
                  <a:pt x="222" y="706"/>
                </a:lnTo>
                <a:lnTo>
                  <a:pt x="217" y="719"/>
                </a:lnTo>
                <a:lnTo>
                  <a:pt x="214" y="732"/>
                </a:lnTo>
                <a:lnTo>
                  <a:pt x="214" y="745"/>
                </a:lnTo>
                <a:lnTo>
                  <a:pt x="217" y="758"/>
                </a:lnTo>
                <a:lnTo>
                  <a:pt x="222" y="772"/>
                </a:lnTo>
                <a:lnTo>
                  <a:pt x="229" y="783"/>
                </a:lnTo>
                <a:lnTo>
                  <a:pt x="239" y="794"/>
                </a:lnTo>
                <a:lnTo>
                  <a:pt x="239" y="794"/>
                </a:lnTo>
                <a:lnTo>
                  <a:pt x="239" y="794"/>
                </a:lnTo>
                <a:lnTo>
                  <a:pt x="250" y="801"/>
                </a:lnTo>
                <a:lnTo>
                  <a:pt x="263" y="807"/>
                </a:lnTo>
                <a:lnTo>
                  <a:pt x="276" y="811"/>
                </a:lnTo>
                <a:lnTo>
                  <a:pt x="289" y="811"/>
                </a:lnTo>
                <a:lnTo>
                  <a:pt x="302" y="810"/>
                </a:lnTo>
                <a:lnTo>
                  <a:pt x="316" y="805"/>
                </a:lnTo>
                <a:lnTo>
                  <a:pt x="327" y="799"/>
                </a:lnTo>
                <a:lnTo>
                  <a:pt x="338" y="791"/>
                </a:lnTo>
                <a:lnTo>
                  <a:pt x="338" y="791"/>
                </a:lnTo>
                <a:lnTo>
                  <a:pt x="341" y="789"/>
                </a:lnTo>
                <a:lnTo>
                  <a:pt x="343" y="789"/>
                </a:lnTo>
                <a:lnTo>
                  <a:pt x="343" y="789"/>
                </a:lnTo>
                <a:lnTo>
                  <a:pt x="345" y="792"/>
                </a:lnTo>
                <a:lnTo>
                  <a:pt x="345" y="794"/>
                </a:lnTo>
                <a:lnTo>
                  <a:pt x="345" y="794"/>
                </a:lnTo>
                <a:lnTo>
                  <a:pt x="345" y="802"/>
                </a:lnTo>
                <a:lnTo>
                  <a:pt x="346" y="811"/>
                </a:lnTo>
                <a:lnTo>
                  <a:pt x="348" y="820"/>
                </a:lnTo>
                <a:lnTo>
                  <a:pt x="350" y="827"/>
                </a:lnTo>
                <a:lnTo>
                  <a:pt x="354" y="836"/>
                </a:lnTo>
                <a:lnTo>
                  <a:pt x="358" y="843"/>
                </a:lnTo>
                <a:lnTo>
                  <a:pt x="364" y="850"/>
                </a:lnTo>
                <a:lnTo>
                  <a:pt x="370" y="857"/>
                </a:lnTo>
                <a:lnTo>
                  <a:pt x="370" y="857"/>
                </a:lnTo>
                <a:lnTo>
                  <a:pt x="370" y="857"/>
                </a:lnTo>
                <a:lnTo>
                  <a:pt x="382" y="864"/>
                </a:lnTo>
                <a:lnTo>
                  <a:pt x="394" y="870"/>
                </a:lnTo>
                <a:lnTo>
                  <a:pt x="407" y="874"/>
                </a:lnTo>
                <a:lnTo>
                  <a:pt x="420" y="874"/>
                </a:lnTo>
                <a:lnTo>
                  <a:pt x="433" y="873"/>
                </a:lnTo>
                <a:lnTo>
                  <a:pt x="446" y="868"/>
                </a:lnTo>
                <a:lnTo>
                  <a:pt x="458" y="862"/>
                </a:lnTo>
                <a:lnTo>
                  <a:pt x="469" y="854"/>
                </a:lnTo>
                <a:lnTo>
                  <a:pt x="469" y="854"/>
                </a:lnTo>
                <a:lnTo>
                  <a:pt x="471" y="852"/>
                </a:lnTo>
                <a:lnTo>
                  <a:pt x="474" y="852"/>
                </a:lnTo>
                <a:lnTo>
                  <a:pt x="474" y="852"/>
                </a:lnTo>
                <a:lnTo>
                  <a:pt x="476" y="855"/>
                </a:lnTo>
                <a:lnTo>
                  <a:pt x="477" y="857"/>
                </a:lnTo>
                <a:lnTo>
                  <a:pt x="477" y="857"/>
                </a:lnTo>
                <a:lnTo>
                  <a:pt x="476" y="865"/>
                </a:lnTo>
                <a:lnTo>
                  <a:pt x="477" y="874"/>
                </a:lnTo>
                <a:lnTo>
                  <a:pt x="478" y="883"/>
                </a:lnTo>
                <a:lnTo>
                  <a:pt x="482" y="890"/>
                </a:lnTo>
                <a:lnTo>
                  <a:pt x="486" y="899"/>
                </a:lnTo>
                <a:lnTo>
                  <a:pt x="489" y="906"/>
                </a:lnTo>
                <a:lnTo>
                  <a:pt x="495" y="913"/>
                </a:lnTo>
                <a:lnTo>
                  <a:pt x="502" y="920"/>
                </a:lnTo>
                <a:lnTo>
                  <a:pt x="502" y="920"/>
                </a:lnTo>
                <a:lnTo>
                  <a:pt x="507" y="924"/>
                </a:lnTo>
                <a:lnTo>
                  <a:pt x="514" y="928"/>
                </a:lnTo>
                <a:lnTo>
                  <a:pt x="520" y="931"/>
                </a:lnTo>
                <a:lnTo>
                  <a:pt x="527" y="933"/>
                </a:lnTo>
                <a:lnTo>
                  <a:pt x="540" y="937"/>
                </a:lnTo>
                <a:lnTo>
                  <a:pt x="555" y="937"/>
                </a:lnTo>
                <a:lnTo>
                  <a:pt x="569" y="934"/>
                </a:lnTo>
                <a:lnTo>
                  <a:pt x="582" y="930"/>
                </a:lnTo>
                <a:lnTo>
                  <a:pt x="588" y="926"/>
                </a:lnTo>
                <a:lnTo>
                  <a:pt x="594" y="923"/>
                </a:lnTo>
                <a:lnTo>
                  <a:pt x="599" y="918"/>
                </a:lnTo>
                <a:lnTo>
                  <a:pt x="604" y="912"/>
                </a:lnTo>
                <a:lnTo>
                  <a:pt x="609" y="906"/>
                </a:lnTo>
                <a:lnTo>
                  <a:pt x="609" y="906"/>
                </a:lnTo>
                <a:lnTo>
                  <a:pt x="614" y="900"/>
                </a:lnTo>
                <a:lnTo>
                  <a:pt x="618" y="894"/>
                </a:lnTo>
                <a:lnTo>
                  <a:pt x="621" y="887"/>
                </a:lnTo>
                <a:lnTo>
                  <a:pt x="623" y="881"/>
                </a:lnTo>
                <a:lnTo>
                  <a:pt x="627" y="867"/>
                </a:lnTo>
                <a:lnTo>
                  <a:pt x="627" y="854"/>
                </a:lnTo>
                <a:lnTo>
                  <a:pt x="625" y="839"/>
                </a:lnTo>
                <a:lnTo>
                  <a:pt x="620" y="826"/>
                </a:lnTo>
                <a:lnTo>
                  <a:pt x="616" y="820"/>
                </a:lnTo>
                <a:lnTo>
                  <a:pt x="612" y="814"/>
                </a:lnTo>
                <a:lnTo>
                  <a:pt x="607" y="808"/>
                </a:lnTo>
                <a:lnTo>
                  <a:pt x="602" y="804"/>
                </a:lnTo>
                <a:lnTo>
                  <a:pt x="602" y="804"/>
                </a:lnTo>
                <a:close/>
                <a:moveTo>
                  <a:pt x="797" y="256"/>
                </a:moveTo>
                <a:lnTo>
                  <a:pt x="797" y="256"/>
                </a:lnTo>
                <a:lnTo>
                  <a:pt x="987" y="439"/>
                </a:lnTo>
                <a:lnTo>
                  <a:pt x="987" y="439"/>
                </a:lnTo>
                <a:lnTo>
                  <a:pt x="994" y="443"/>
                </a:lnTo>
                <a:lnTo>
                  <a:pt x="1002" y="447"/>
                </a:lnTo>
                <a:lnTo>
                  <a:pt x="1010" y="449"/>
                </a:lnTo>
                <a:lnTo>
                  <a:pt x="1019" y="448"/>
                </a:lnTo>
                <a:lnTo>
                  <a:pt x="1019" y="448"/>
                </a:lnTo>
                <a:lnTo>
                  <a:pt x="1028" y="446"/>
                </a:lnTo>
                <a:lnTo>
                  <a:pt x="1035" y="442"/>
                </a:lnTo>
                <a:lnTo>
                  <a:pt x="1042" y="436"/>
                </a:lnTo>
                <a:lnTo>
                  <a:pt x="1047" y="429"/>
                </a:lnTo>
                <a:lnTo>
                  <a:pt x="1047" y="429"/>
                </a:lnTo>
                <a:lnTo>
                  <a:pt x="1057" y="409"/>
                </a:lnTo>
                <a:lnTo>
                  <a:pt x="1066" y="388"/>
                </a:lnTo>
                <a:lnTo>
                  <a:pt x="1072" y="365"/>
                </a:lnTo>
                <a:lnTo>
                  <a:pt x="1078" y="341"/>
                </a:lnTo>
                <a:lnTo>
                  <a:pt x="1078" y="341"/>
                </a:lnTo>
                <a:lnTo>
                  <a:pt x="1080" y="330"/>
                </a:lnTo>
                <a:lnTo>
                  <a:pt x="1084" y="321"/>
                </a:lnTo>
                <a:lnTo>
                  <a:pt x="1090" y="313"/>
                </a:lnTo>
                <a:lnTo>
                  <a:pt x="1095" y="304"/>
                </a:lnTo>
                <a:lnTo>
                  <a:pt x="1129" y="269"/>
                </a:lnTo>
                <a:lnTo>
                  <a:pt x="1129" y="269"/>
                </a:lnTo>
                <a:lnTo>
                  <a:pt x="1138" y="258"/>
                </a:lnTo>
                <a:lnTo>
                  <a:pt x="1144" y="246"/>
                </a:lnTo>
                <a:lnTo>
                  <a:pt x="1148" y="233"/>
                </a:lnTo>
                <a:lnTo>
                  <a:pt x="1149" y="220"/>
                </a:lnTo>
                <a:lnTo>
                  <a:pt x="1148" y="208"/>
                </a:lnTo>
                <a:lnTo>
                  <a:pt x="1144" y="195"/>
                </a:lnTo>
                <a:lnTo>
                  <a:pt x="1138" y="183"/>
                </a:lnTo>
                <a:lnTo>
                  <a:pt x="1130" y="172"/>
                </a:lnTo>
                <a:lnTo>
                  <a:pt x="993" y="23"/>
                </a:lnTo>
                <a:lnTo>
                  <a:pt x="993" y="23"/>
                </a:lnTo>
                <a:lnTo>
                  <a:pt x="983" y="13"/>
                </a:lnTo>
                <a:lnTo>
                  <a:pt x="972" y="7"/>
                </a:lnTo>
                <a:lnTo>
                  <a:pt x="959" y="2"/>
                </a:lnTo>
                <a:lnTo>
                  <a:pt x="946" y="0"/>
                </a:lnTo>
                <a:lnTo>
                  <a:pt x="933" y="0"/>
                </a:lnTo>
                <a:lnTo>
                  <a:pt x="920" y="2"/>
                </a:lnTo>
                <a:lnTo>
                  <a:pt x="908" y="7"/>
                </a:lnTo>
                <a:lnTo>
                  <a:pt x="896" y="15"/>
                </a:lnTo>
                <a:lnTo>
                  <a:pt x="864" y="42"/>
                </a:lnTo>
                <a:lnTo>
                  <a:pt x="864" y="42"/>
                </a:lnTo>
                <a:lnTo>
                  <a:pt x="852" y="49"/>
                </a:lnTo>
                <a:lnTo>
                  <a:pt x="845" y="52"/>
                </a:lnTo>
                <a:lnTo>
                  <a:pt x="839" y="55"/>
                </a:lnTo>
                <a:lnTo>
                  <a:pt x="832" y="56"/>
                </a:lnTo>
                <a:lnTo>
                  <a:pt x="824" y="57"/>
                </a:lnTo>
                <a:lnTo>
                  <a:pt x="810" y="57"/>
                </a:lnTo>
                <a:lnTo>
                  <a:pt x="810" y="57"/>
                </a:lnTo>
                <a:lnTo>
                  <a:pt x="708" y="44"/>
                </a:lnTo>
                <a:lnTo>
                  <a:pt x="708" y="44"/>
                </a:lnTo>
                <a:lnTo>
                  <a:pt x="685" y="43"/>
                </a:lnTo>
                <a:lnTo>
                  <a:pt x="662" y="43"/>
                </a:lnTo>
                <a:lnTo>
                  <a:pt x="639" y="45"/>
                </a:lnTo>
                <a:lnTo>
                  <a:pt x="618" y="50"/>
                </a:lnTo>
                <a:lnTo>
                  <a:pt x="596" y="57"/>
                </a:lnTo>
                <a:lnTo>
                  <a:pt x="575" y="67"/>
                </a:lnTo>
                <a:lnTo>
                  <a:pt x="555" y="77"/>
                </a:lnTo>
                <a:lnTo>
                  <a:pt x="535" y="92"/>
                </a:lnTo>
                <a:lnTo>
                  <a:pt x="535" y="92"/>
                </a:lnTo>
                <a:lnTo>
                  <a:pt x="434" y="169"/>
                </a:lnTo>
                <a:lnTo>
                  <a:pt x="333" y="247"/>
                </a:lnTo>
                <a:lnTo>
                  <a:pt x="333" y="247"/>
                </a:lnTo>
                <a:lnTo>
                  <a:pt x="323" y="257"/>
                </a:lnTo>
                <a:lnTo>
                  <a:pt x="316" y="267"/>
                </a:lnTo>
                <a:lnTo>
                  <a:pt x="311" y="278"/>
                </a:lnTo>
                <a:lnTo>
                  <a:pt x="310" y="288"/>
                </a:lnTo>
                <a:lnTo>
                  <a:pt x="311" y="298"/>
                </a:lnTo>
                <a:lnTo>
                  <a:pt x="314" y="308"/>
                </a:lnTo>
                <a:lnTo>
                  <a:pt x="320" y="316"/>
                </a:lnTo>
                <a:lnTo>
                  <a:pt x="327" y="323"/>
                </a:lnTo>
                <a:lnTo>
                  <a:pt x="336" y="329"/>
                </a:lnTo>
                <a:lnTo>
                  <a:pt x="346" y="335"/>
                </a:lnTo>
                <a:lnTo>
                  <a:pt x="358" y="338"/>
                </a:lnTo>
                <a:lnTo>
                  <a:pt x="371" y="340"/>
                </a:lnTo>
                <a:lnTo>
                  <a:pt x="386" y="339"/>
                </a:lnTo>
                <a:lnTo>
                  <a:pt x="400" y="336"/>
                </a:lnTo>
                <a:lnTo>
                  <a:pt x="414" y="332"/>
                </a:lnTo>
                <a:lnTo>
                  <a:pt x="430" y="323"/>
                </a:lnTo>
                <a:lnTo>
                  <a:pt x="576" y="233"/>
                </a:lnTo>
                <a:lnTo>
                  <a:pt x="576" y="233"/>
                </a:lnTo>
                <a:lnTo>
                  <a:pt x="584" y="228"/>
                </a:lnTo>
                <a:lnTo>
                  <a:pt x="593" y="225"/>
                </a:lnTo>
                <a:lnTo>
                  <a:pt x="601" y="223"/>
                </a:lnTo>
                <a:lnTo>
                  <a:pt x="609" y="222"/>
                </a:lnTo>
                <a:lnTo>
                  <a:pt x="618" y="222"/>
                </a:lnTo>
                <a:lnTo>
                  <a:pt x="626" y="222"/>
                </a:lnTo>
                <a:lnTo>
                  <a:pt x="634" y="225"/>
                </a:lnTo>
                <a:lnTo>
                  <a:pt x="643" y="228"/>
                </a:lnTo>
                <a:lnTo>
                  <a:pt x="643" y="228"/>
                </a:lnTo>
                <a:lnTo>
                  <a:pt x="653" y="232"/>
                </a:lnTo>
                <a:lnTo>
                  <a:pt x="665" y="235"/>
                </a:lnTo>
                <a:lnTo>
                  <a:pt x="677" y="238"/>
                </a:lnTo>
                <a:lnTo>
                  <a:pt x="689" y="239"/>
                </a:lnTo>
                <a:lnTo>
                  <a:pt x="701" y="240"/>
                </a:lnTo>
                <a:lnTo>
                  <a:pt x="713" y="240"/>
                </a:lnTo>
                <a:lnTo>
                  <a:pt x="725" y="239"/>
                </a:lnTo>
                <a:lnTo>
                  <a:pt x="735" y="238"/>
                </a:lnTo>
                <a:lnTo>
                  <a:pt x="735" y="238"/>
                </a:lnTo>
                <a:lnTo>
                  <a:pt x="744" y="237"/>
                </a:lnTo>
                <a:lnTo>
                  <a:pt x="752" y="237"/>
                </a:lnTo>
                <a:lnTo>
                  <a:pt x="760" y="237"/>
                </a:lnTo>
                <a:lnTo>
                  <a:pt x="769" y="239"/>
                </a:lnTo>
                <a:lnTo>
                  <a:pt x="776" y="241"/>
                </a:lnTo>
                <a:lnTo>
                  <a:pt x="783" y="246"/>
                </a:lnTo>
                <a:lnTo>
                  <a:pt x="790" y="251"/>
                </a:lnTo>
                <a:lnTo>
                  <a:pt x="797" y="256"/>
                </a:lnTo>
                <a:lnTo>
                  <a:pt x="797" y="256"/>
                </a:lnTo>
                <a:close/>
              </a:path>
            </a:pathLst>
          </a:custGeom>
          <a:solidFill>
            <a:schemeClr val="bg1">
              <a:lumMod val="100000"/>
            </a:schemeClr>
          </a:solidFill>
          <a:ln>
            <a:noFill/>
          </a:ln>
        </p:spPr>
        <p:txBody>
          <a:bodyPr anchor="ctr"/>
          <a:lstStyle/>
          <a:p>
            <a:pPr algn="ctr"/>
            <a:endParaRPr>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0" name="iṩľïḋè"/>
          <p:cNvSpPr/>
          <p:nvPr/>
        </p:nvSpPr>
        <p:spPr bwMode="auto">
          <a:xfrm>
            <a:off x="7826375" y="3101340"/>
            <a:ext cx="508635" cy="676275"/>
          </a:xfrm>
          <a:custGeom>
            <a:avLst/>
            <a:gdLst>
              <a:gd name="T0" fmla="*/ 560 w 915"/>
              <a:gd name="T1" fmla="*/ 881 h 1218"/>
              <a:gd name="T2" fmla="*/ 900 w 915"/>
              <a:gd name="T3" fmla="*/ 652 h 1218"/>
              <a:gd name="T4" fmla="*/ 887 w 915"/>
              <a:gd name="T5" fmla="*/ 898 h 1218"/>
              <a:gd name="T6" fmla="*/ 379 w 915"/>
              <a:gd name="T7" fmla="*/ 67 h 1218"/>
              <a:gd name="T8" fmla="*/ 380 w 915"/>
              <a:gd name="T9" fmla="*/ 54 h 1218"/>
              <a:gd name="T10" fmla="*/ 391 w 915"/>
              <a:gd name="T11" fmla="*/ 30 h 1218"/>
              <a:gd name="T12" fmla="*/ 409 w 915"/>
              <a:gd name="T13" fmla="*/ 12 h 1218"/>
              <a:gd name="T14" fmla="*/ 433 w 915"/>
              <a:gd name="T15" fmla="*/ 1 h 1218"/>
              <a:gd name="T16" fmla="*/ 446 w 915"/>
              <a:gd name="T17" fmla="*/ 0 h 1218"/>
              <a:gd name="T18" fmla="*/ 472 w 915"/>
              <a:gd name="T19" fmla="*/ 5 h 1218"/>
              <a:gd name="T20" fmla="*/ 493 w 915"/>
              <a:gd name="T21" fmla="*/ 19 h 1218"/>
              <a:gd name="T22" fmla="*/ 508 w 915"/>
              <a:gd name="T23" fmla="*/ 41 h 1218"/>
              <a:gd name="T24" fmla="*/ 512 w 915"/>
              <a:gd name="T25" fmla="*/ 67 h 1218"/>
              <a:gd name="T26" fmla="*/ 379 w 915"/>
              <a:gd name="T27" fmla="*/ 161 h 1218"/>
              <a:gd name="T28" fmla="*/ 379 w 915"/>
              <a:gd name="T29" fmla="*/ 67 h 1218"/>
              <a:gd name="T30" fmla="*/ 512 w 915"/>
              <a:gd name="T31" fmla="*/ 1103 h 1218"/>
              <a:gd name="T32" fmla="*/ 514 w 915"/>
              <a:gd name="T33" fmla="*/ 1107 h 1218"/>
              <a:gd name="T34" fmla="*/ 518 w 915"/>
              <a:gd name="T35" fmla="*/ 1116 h 1218"/>
              <a:gd name="T36" fmla="*/ 528 w 915"/>
              <a:gd name="T37" fmla="*/ 1122 h 1218"/>
              <a:gd name="T38" fmla="*/ 568 w 915"/>
              <a:gd name="T39" fmla="*/ 1122 h 1218"/>
              <a:gd name="T40" fmla="*/ 579 w 915"/>
              <a:gd name="T41" fmla="*/ 1124 h 1218"/>
              <a:gd name="T42" fmla="*/ 598 w 915"/>
              <a:gd name="T43" fmla="*/ 1132 h 1218"/>
              <a:gd name="T44" fmla="*/ 613 w 915"/>
              <a:gd name="T45" fmla="*/ 1146 h 1218"/>
              <a:gd name="T46" fmla="*/ 621 w 915"/>
              <a:gd name="T47" fmla="*/ 1165 h 1218"/>
              <a:gd name="T48" fmla="*/ 622 w 915"/>
              <a:gd name="T49" fmla="*/ 1218 h 1218"/>
              <a:gd name="T50" fmla="*/ 270 w 915"/>
              <a:gd name="T51" fmla="*/ 1176 h 1218"/>
              <a:gd name="T52" fmla="*/ 271 w 915"/>
              <a:gd name="T53" fmla="*/ 1165 h 1218"/>
              <a:gd name="T54" fmla="*/ 279 w 915"/>
              <a:gd name="T55" fmla="*/ 1146 h 1218"/>
              <a:gd name="T56" fmla="*/ 294 w 915"/>
              <a:gd name="T57" fmla="*/ 1132 h 1218"/>
              <a:gd name="T58" fmla="*/ 313 w 915"/>
              <a:gd name="T59" fmla="*/ 1124 h 1218"/>
              <a:gd name="T60" fmla="*/ 360 w 915"/>
              <a:gd name="T61" fmla="*/ 1122 h 1218"/>
              <a:gd name="T62" fmla="*/ 364 w 915"/>
              <a:gd name="T63" fmla="*/ 1122 h 1218"/>
              <a:gd name="T64" fmla="*/ 375 w 915"/>
              <a:gd name="T65" fmla="*/ 1116 h 1218"/>
              <a:gd name="T66" fmla="*/ 379 w 915"/>
              <a:gd name="T67" fmla="*/ 1107 h 1218"/>
              <a:gd name="T68" fmla="*/ 379 w 915"/>
              <a:gd name="T69" fmla="*/ 504 h 1218"/>
              <a:gd name="T70" fmla="*/ 512 w 915"/>
              <a:gd name="T71" fmla="*/ 497 h 1218"/>
              <a:gd name="T72" fmla="*/ 89 w 915"/>
              <a:gd name="T73" fmla="*/ 856 h 1218"/>
              <a:gd name="T74" fmla="*/ 102 w 915"/>
              <a:gd name="T75" fmla="*/ 610 h 1218"/>
              <a:gd name="T76" fmla="*/ 332 w 915"/>
              <a:gd name="T77" fmla="*/ 869 h 1218"/>
              <a:gd name="T78" fmla="*/ 15 w 915"/>
              <a:gd name="T79" fmla="*/ 228 h 1218"/>
              <a:gd name="T80" fmla="*/ 814 w 915"/>
              <a:gd name="T81" fmla="*/ 186 h 1218"/>
              <a:gd name="T82" fmla="*/ 827 w 915"/>
              <a:gd name="T83" fmla="*/ 433 h 1218"/>
              <a:gd name="T84" fmla="*/ 29 w 915"/>
              <a:gd name="T85" fmla="*/ 476 h 1218"/>
              <a:gd name="T86" fmla="*/ 15 w 915"/>
              <a:gd name="T87" fmla="*/ 22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5" h="1218">
                <a:moveTo>
                  <a:pt x="887" y="898"/>
                </a:moveTo>
                <a:lnTo>
                  <a:pt x="560" y="881"/>
                </a:lnTo>
                <a:lnTo>
                  <a:pt x="560" y="634"/>
                </a:lnTo>
                <a:lnTo>
                  <a:pt x="900" y="652"/>
                </a:lnTo>
                <a:lnTo>
                  <a:pt x="799" y="769"/>
                </a:lnTo>
                <a:lnTo>
                  <a:pt x="887" y="898"/>
                </a:lnTo>
                <a:lnTo>
                  <a:pt x="887" y="898"/>
                </a:lnTo>
                <a:close/>
                <a:moveTo>
                  <a:pt x="379" y="67"/>
                </a:moveTo>
                <a:lnTo>
                  <a:pt x="379" y="67"/>
                </a:lnTo>
                <a:lnTo>
                  <a:pt x="380" y="54"/>
                </a:lnTo>
                <a:lnTo>
                  <a:pt x="385" y="41"/>
                </a:lnTo>
                <a:lnTo>
                  <a:pt x="391" y="30"/>
                </a:lnTo>
                <a:lnTo>
                  <a:pt x="399" y="19"/>
                </a:lnTo>
                <a:lnTo>
                  <a:pt x="409" y="12"/>
                </a:lnTo>
                <a:lnTo>
                  <a:pt x="420" y="5"/>
                </a:lnTo>
                <a:lnTo>
                  <a:pt x="433" y="1"/>
                </a:lnTo>
                <a:lnTo>
                  <a:pt x="446" y="0"/>
                </a:lnTo>
                <a:lnTo>
                  <a:pt x="446" y="0"/>
                </a:lnTo>
                <a:lnTo>
                  <a:pt x="460" y="1"/>
                </a:lnTo>
                <a:lnTo>
                  <a:pt x="472" y="5"/>
                </a:lnTo>
                <a:lnTo>
                  <a:pt x="484" y="12"/>
                </a:lnTo>
                <a:lnTo>
                  <a:pt x="493" y="19"/>
                </a:lnTo>
                <a:lnTo>
                  <a:pt x="502" y="30"/>
                </a:lnTo>
                <a:lnTo>
                  <a:pt x="508" y="41"/>
                </a:lnTo>
                <a:lnTo>
                  <a:pt x="511" y="54"/>
                </a:lnTo>
                <a:lnTo>
                  <a:pt x="512" y="67"/>
                </a:lnTo>
                <a:lnTo>
                  <a:pt x="512" y="155"/>
                </a:lnTo>
                <a:lnTo>
                  <a:pt x="379" y="161"/>
                </a:lnTo>
                <a:lnTo>
                  <a:pt x="379" y="67"/>
                </a:lnTo>
                <a:lnTo>
                  <a:pt x="379" y="67"/>
                </a:lnTo>
                <a:close/>
                <a:moveTo>
                  <a:pt x="512" y="497"/>
                </a:moveTo>
                <a:lnTo>
                  <a:pt x="512" y="1103"/>
                </a:lnTo>
                <a:lnTo>
                  <a:pt x="512" y="1103"/>
                </a:lnTo>
                <a:lnTo>
                  <a:pt x="514" y="1107"/>
                </a:lnTo>
                <a:lnTo>
                  <a:pt x="515" y="1111"/>
                </a:lnTo>
                <a:lnTo>
                  <a:pt x="518" y="1116"/>
                </a:lnTo>
                <a:lnTo>
                  <a:pt x="524" y="1121"/>
                </a:lnTo>
                <a:lnTo>
                  <a:pt x="528" y="1122"/>
                </a:lnTo>
                <a:lnTo>
                  <a:pt x="531" y="1122"/>
                </a:lnTo>
                <a:lnTo>
                  <a:pt x="568" y="1122"/>
                </a:lnTo>
                <a:lnTo>
                  <a:pt x="568" y="1122"/>
                </a:lnTo>
                <a:lnTo>
                  <a:pt x="579" y="1124"/>
                </a:lnTo>
                <a:lnTo>
                  <a:pt x="590" y="1127"/>
                </a:lnTo>
                <a:lnTo>
                  <a:pt x="598" y="1132"/>
                </a:lnTo>
                <a:lnTo>
                  <a:pt x="606" y="1138"/>
                </a:lnTo>
                <a:lnTo>
                  <a:pt x="613" y="1146"/>
                </a:lnTo>
                <a:lnTo>
                  <a:pt x="618" y="1156"/>
                </a:lnTo>
                <a:lnTo>
                  <a:pt x="621" y="1165"/>
                </a:lnTo>
                <a:lnTo>
                  <a:pt x="622" y="1176"/>
                </a:lnTo>
                <a:lnTo>
                  <a:pt x="622" y="1218"/>
                </a:lnTo>
                <a:lnTo>
                  <a:pt x="270" y="1218"/>
                </a:lnTo>
                <a:lnTo>
                  <a:pt x="270" y="1176"/>
                </a:lnTo>
                <a:lnTo>
                  <a:pt x="270" y="1176"/>
                </a:lnTo>
                <a:lnTo>
                  <a:pt x="271" y="1165"/>
                </a:lnTo>
                <a:lnTo>
                  <a:pt x="275" y="1156"/>
                </a:lnTo>
                <a:lnTo>
                  <a:pt x="279" y="1146"/>
                </a:lnTo>
                <a:lnTo>
                  <a:pt x="285" y="1138"/>
                </a:lnTo>
                <a:lnTo>
                  <a:pt x="294" y="1132"/>
                </a:lnTo>
                <a:lnTo>
                  <a:pt x="303" y="1127"/>
                </a:lnTo>
                <a:lnTo>
                  <a:pt x="313" y="1124"/>
                </a:lnTo>
                <a:lnTo>
                  <a:pt x="323" y="1122"/>
                </a:lnTo>
                <a:lnTo>
                  <a:pt x="360" y="1122"/>
                </a:lnTo>
                <a:lnTo>
                  <a:pt x="360" y="1122"/>
                </a:lnTo>
                <a:lnTo>
                  <a:pt x="364" y="1122"/>
                </a:lnTo>
                <a:lnTo>
                  <a:pt x="367" y="1121"/>
                </a:lnTo>
                <a:lnTo>
                  <a:pt x="375" y="1116"/>
                </a:lnTo>
                <a:lnTo>
                  <a:pt x="378" y="1111"/>
                </a:lnTo>
                <a:lnTo>
                  <a:pt x="379" y="1107"/>
                </a:lnTo>
                <a:lnTo>
                  <a:pt x="379" y="1103"/>
                </a:lnTo>
                <a:lnTo>
                  <a:pt x="379" y="504"/>
                </a:lnTo>
                <a:lnTo>
                  <a:pt x="512" y="497"/>
                </a:lnTo>
                <a:lnTo>
                  <a:pt x="512" y="497"/>
                </a:lnTo>
                <a:close/>
                <a:moveTo>
                  <a:pt x="332" y="869"/>
                </a:moveTo>
                <a:lnTo>
                  <a:pt x="89" y="856"/>
                </a:lnTo>
                <a:lnTo>
                  <a:pt x="0" y="728"/>
                </a:lnTo>
                <a:lnTo>
                  <a:pt x="102" y="610"/>
                </a:lnTo>
                <a:lnTo>
                  <a:pt x="332" y="622"/>
                </a:lnTo>
                <a:lnTo>
                  <a:pt x="332" y="869"/>
                </a:lnTo>
                <a:lnTo>
                  <a:pt x="332" y="869"/>
                </a:lnTo>
                <a:close/>
                <a:moveTo>
                  <a:pt x="15" y="228"/>
                </a:moveTo>
                <a:lnTo>
                  <a:pt x="415" y="207"/>
                </a:lnTo>
                <a:lnTo>
                  <a:pt x="814" y="186"/>
                </a:lnTo>
                <a:lnTo>
                  <a:pt x="915" y="304"/>
                </a:lnTo>
                <a:lnTo>
                  <a:pt x="827" y="433"/>
                </a:lnTo>
                <a:lnTo>
                  <a:pt x="428" y="454"/>
                </a:lnTo>
                <a:lnTo>
                  <a:pt x="29" y="476"/>
                </a:lnTo>
                <a:lnTo>
                  <a:pt x="118" y="346"/>
                </a:lnTo>
                <a:lnTo>
                  <a:pt x="15" y="228"/>
                </a:lnTo>
                <a:lnTo>
                  <a:pt x="15" y="228"/>
                </a:lnTo>
                <a:close/>
              </a:path>
            </a:pathLst>
          </a:custGeom>
          <a:solidFill>
            <a:schemeClr val="bg1">
              <a:lumMod val="100000"/>
            </a:schemeClr>
          </a:solidFill>
          <a:ln>
            <a:noFill/>
          </a:ln>
        </p:spPr>
        <p:txBody>
          <a:bodyPr anchor="ctr"/>
          <a:lstStyle/>
          <a:p>
            <a:pPr algn="ctr"/>
            <a:endParaRPr>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1" name="iSliḓe"/>
          <p:cNvSpPr txBox="1"/>
          <p:nvPr/>
        </p:nvSpPr>
        <p:spPr bwMode="auto">
          <a:xfrm>
            <a:off x="5320030" y="3136265"/>
            <a:ext cx="1538605" cy="307975"/>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97500"/>
          </a:bodyPr>
          <a:lstStyle/>
          <a:p>
            <a:pPr algn="ctr">
              <a:buClr>
                <a:prstClr val="white"/>
              </a:buClr>
              <a:defRPr/>
            </a:pPr>
            <a:r>
              <a:rPr lang="zh-CN" altLang="en-US" sz="2000" b="1">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标题文本预设</a:t>
            </a:r>
            <a:endParaRPr lang="zh-CN" altLang="en-US" sz="2000" b="1">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nvGrpSpPr>
          <p:cNvPr id="25" name="îSlïḋè"/>
          <p:cNvGrpSpPr/>
          <p:nvPr/>
        </p:nvGrpSpPr>
        <p:grpSpPr>
          <a:xfrm>
            <a:off x="352425" y="2264410"/>
            <a:ext cx="2935605" cy="2473960"/>
            <a:chOff x="8328246" y="1667621"/>
            <a:chExt cx="2198694" cy="2474119"/>
          </a:xfrm>
        </p:grpSpPr>
        <p:sp>
          <p:nvSpPr>
            <p:cNvPr id="26" name="íSļiḋe"/>
            <p:cNvSpPr txBox="1"/>
            <p:nvPr/>
          </p:nvSpPr>
          <p:spPr>
            <a:xfrm>
              <a:off x="8328247" y="3134749"/>
              <a:ext cx="2198693" cy="388226"/>
            </a:xfrm>
            <a:prstGeom prst="rect">
              <a:avLst/>
            </a:prstGeom>
            <a:noFill/>
          </p:spPr>
          <p:txBody>
            <a:bodyPr wrap="none" lIns="0" tIns="0" rIns="360000" bIns="0" anchor="b" anchorCtr="0">
              <a:normAutofit/>
            </a:bodyPr>
            <a:lstStyle/>
            <a:p>
              <a:pPr algn="r"/>
              <a:r>
                <a:rPr lang="zh-CN" altLang="en-US" sz="1600" b="1">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标题文本预设</a:t>
              </a:r>
              <a:endParaRPr lang="zh-CN" altLang="en-US" sz="1600" b="1">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7" name="íšḻîḍè"/>
            <p:cNvSpPr txBox="1"/>
            <p:nvPr/>
          </p:nvSpPr>
          <p:spPr>
            <a:xfrm>
              <a:off x="8328246" y="3522974"/>
              <a:ext cx="2198693" cy="618766"/>
            </a:xfrm>
            <a:prstGeom prst="rect">
              <a:avLst/>
            </a:prstGeom>
          </p:spPr>
          <p:txBody>
            <a:bodyPr vert="horz" wrap="square" lIns="0" tIns="0" rIns="360000" bIns="0" anchor="ctr">
              <a:normAutofit/>
            </a:bodyPr>
            <a:lstStyle/>
            <a:p>
              <a:pPr algn="r">
                <a:lnSpc>
                  <a:spcPct val="120000"/>
                </a:lnSpc>
              </a:pPr>
              <a:r>
                <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此部分内容作为文字排版占位显示 </a:t>
              </a:r>
              <a:br>
                <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br>
              <a:r>
                <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（建议使用主题字体）</a:t>
              </a:r>
              <a:endPar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9" name="ïṧļiḋè"/>
            <p:cNvSpPr txBox="1"/>
            <p:nvPr/>
          </p:nvSpPr>
          <p:spPr>
            <a:xfrm>
              <a:off x="8328247" y="1667621"/>
              <a:ext cx="2198693" cy="388226"/>
            </a:xfrm>
            <a:prstGeom prst="rect">
              <a:avLst/>
            </a:prstGeom>
            <a:noFill/>
          </p:spPr>
          <p:txBody>
            <a:bodyPr wrap="none" lIns="0" tIns="0" rIns="360000" bIns="0" anchor="b" anchorCtr="0">
              <a:normAutofit/>
            </a:bodyPr>
            <a:lstStyle/>
            <a:p>
              <a:pPr algn="r"/>
              <a:r>
                <a:rPr lang="zh-CN" altLang="en-US" sz="1600" b="1">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标题文本预设</a:t>
              </a:r>
              <a:endParaRPr lang="zh-CN" altLang="en-US" sz="1600" b="1">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30" name="iṣľíḓê"/>
            <p:cNvSpPr txBox="1"/>
            <p:nvPr/>
          </p:nvSpPr>
          <p:spPr>
            <a:xfrm>
              <a:off x="8328246" y="2055846"/>
              <a:ext cx="2198693" cy="618766"/>
            </a:xfrm>
            <a:prstGeom prst="rect">
              <a:avLst/>
            </a:prstGeom>
          </p:spPr>
          <p:txBody>
            <a:bodyPr vert="horz" wrap="square" lIns="0" tIns="0" rIns="360000" bIns="0" anchor="ctr">
              <a:normAutofit/>
            </a:bodyPr>
            <a:lstStyle/>
            <a:p>
              <a:pPr algn="r">
                <a:lnSpc>
                  <a:spcPct val="120000"/>
                </a:lnSpc>
              </a:pPr>
              <a:r>
                <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此部分内容作为文字排版占位显示 </a:t>
              </a:r>
              <a:br>
                <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br>
              <a:r>
                <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（建议使用主题字体）</a:t>
              </a:r>
              <a:endPar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grpSp>
        <p:nvGrpSpPr>
          <p:cNvPr id="22" name="íṥḻîḋè"/>
          <p:cNvGrpSpPr/>
          <p:nvPr/>
        </p:nvGrpSpPr>
        <p:grpSpPr>
          <a:xfrm>
            <a:off x="8877935" y="2264410"/>
            <a:ext cx="2823845" cy="2473960"/>
            <a:chOff x="1197898" y="1894293"/>
            <a:chExt cx="2198693" cy="2474119"/>
          </a:xfrm>
        </p:grpSpPr>
        <p:sp>
          <p:nvSpPr>
            <p:cNvPr id="24" name="ïşḻïďè"/>
            <p:cNvSpPr txBox="1"/>
            <p:nvPr/>
          </p:nvSpPr>
          <p:spPr>
            <a:xfrm>
              <a:off x="1197898" y="3361421"/>
              <a:ext cx="2198693" cy="388226"/>
            </a:xfrm>
            <a:prstGeom prst="rect">
              <a:avLst/>
            </a:prstGeom>
            <a:noFill/>
          </p:spPr>
          <p:txBody>
            <a:bodyPr wrap="none" lIns="360000" tIns="0" rIns="0" bIns="0" anchor="b" anchorCtr="0">
              <a:normAutofit/>
            </a:bodyPr>
            <a:lstStyle/>
            <a:p>
              <a:r>
                <a:rPr lang="zh-CN" altLang="en-US" sz="1600" b="1">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标题文本预设</a:t>
              </a:r>
              <a:endParaRPr lang="zh-CN" altLang="en-US" sz="1600" b="1">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34" name="íšļiďe"/>
            <p:cNvSpPr txBox="1"/>
            <p:nvPr/>
          </p:nvSpPr>
          <p:spPr>
            <a:xfrm>
              <a:off x="1197898" y="3749646"/>
              <a:ext cx="2198693" cy="618766"/>
            </a:xfrm>
            <a:prstGeom prst="rect">
              <a:avLst/>
            </a:prstGeom>
          </p:spPr>
          <p:txBody>
            <a:bodyPr vert="horz" wrap="square" lIns="360000" tIns="0" rIns="0" bIns="0" anchor="ctr" anchorCtr="0">
              <a:normAutofit/>
            </a:bodyPr>
            <a:lstStyle/>
            <a:p>
              <a:pPr algn="l">
                <a:lnSpc>
                  <a:spcPct val="120000"/>
                </a:lnSpc>
              </a:pPr>
              <a:r>
                <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此部分内容作为文字排版占位显示 </a:t>
              </a:r>
              <a:br>
                <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br>
              <a:r>
                <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（建议使用主题字体）</a:t>
              </a:r>
              <a:endPar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36" name="íṥḷíḑê"/>
            <p:cNvSpPr txBox="1"/>
            <p:nvPr/>
          </p:nvSpPr>
          <p:spPr>
            <a:xfrm>
              <a:off x="1197898" y="1894293"/>
              <a:ext cx="2198693" cy="388226"/>
            </a:xfrm>
            <a:prstGeom prst="rect">
              <a:avLst/>
            </a:prstGeom>
            <a:noFill/>
          </p:spPr>
          <p:txBody>
            <a:bodyPr wrap="none" lIns="360000" tIns="0" rIns="0" bIns="0" anchor="b" anchorCtr="0">
              <a:normAutofit/>
            </a:bodyPr>
            <a:lstStyle/>
            <a:p>
              <a:r>
                <a:rPr lang="zh-CN" altLang="en-US" sz="1600" b="1">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标题文本预设</a:t>
              </a:r>
              <a:endParaRPr lang="zh-CN" altLang="en-US" sz="1600" b="1">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37" name="ïṡ1ïdè"/>
            <p:cNvSpPr txBox="1"/>
            <p:nvPr/>
          </p:nvSpPr>
          <p:spPr>
            <a:xfrm>
              <a:off x="1197898" y="2282518"/>
              <a:ext cx="2198693" cy="618766"/>
            </a:xfrm>
            <a:prstGeom prst="rect">
              <a:avLst/>
            </a:prstGeom>
          </p:spPr>
          <p:txBody>
            <a:bodyPr vert="horz" wrap="square" lIns="360000" tIns="0" rIns="0" bIns="0" anchor="ctr" anchorCtr="0">
              <a:normAutofit/>
            </a:bodyPr>
            <a:lstStyle/>
            <a:p>
              <a:pPr algn="l">
                <a:lnSpc>
                  <a:spcPct val="120000"/>
                </a:lnSpc>
              </a:pPr>
              <a:r>
                <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此部分内容作为文字排版占位显示 </a:t>
              </a:r>
              <a:br>
                <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br>
              <a:r>
                <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（建议使用主题字体）</a:t>
              </a:r>
              <a:endParaRPr lang="zh-CN" altLang="en-US" sz="105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grpSp>
        <p:nvGrpSpPr>
          <p:cNvPr id="38" name="组合 37"/>
          <p:cNvGrpSpPr/>
          <p:nvPr/>
        </p:nvGrpSpPr>
        <p:grpSpPr>
          <a:xfrm>
            <a:off x="-747395" y="429895"/>
            <a:ext cx="4512945" cy="768350"/>
            <a:chOff x="-1377" y="477"/>
            <a:chExt cx="7107" cy="1210"/>
          </a:xfrm>
        </p:grpSpPr>
        <p:sp>
          <p:nvSpPr>
            <p:cNvPr id="4" name="文本框 3"/>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65000"/>
                      <a:lumOff val="35000"/>
                    </a:schemeClr>
                  </a:solidFill>
                  <a:latin typeface="Noto Sans S Chinese Medium" panose="020B0600000000000000" charset="-122"/>
                  <a:cs typeface="Noto Sans S Chinese Medium" panose="020B0600000000000000" charset="-122"/>
                </a:rPr>
                <a:t>肆</a:t>
              </a:r>
              <a:endParaRPr lang="zh-CN" altLang="en-US" sz="44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40" name="矩形 39"/>
            <p:cNvSpPr/>
            <p:nvPr/>
          </p:nvSpPr>
          <p:spPr>
            <a:xfrm>
              <a:off x="-1377" y="859"/>
              <a:ext cx="2923" cy="447"/>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18" presetClass="entr" presetSubtype="12"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trips(downLeft)">
                                      <p:cBhvr>
                                        <p:cTn id="16" dur="500"/>
                                        <p:tgtEl>
                                          <p:spTgt spid="6"/>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trips(downLeft)">
                                      <p:cBhvr>
                                        <p:cTn id="19" dur="500"/>
                                        <p:tgtEl>
                                          <p:spTgt spid="8"/>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strips(downLeft)">
                                      <p:cBhvr>
                                        <p:cTn id="22" dur="500"/>
                                        <p:tgtEl>
                                          <p:spTgt spid="15"/>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strips(downLeft)">
                                      <p:cBhvr>
                                        <p:cTn id="25" dur="500"/>
                                        <p:tgtEl>
                                          <p:spTgt spid="17"/>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strips(downLeft)">
                                      <p:cBhvr>
                                        <p:cTn id="28" dur="500"/>
                                        <p:tgtEl>
                                          <p:spTgt spid="18"/>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strips(downLeft)">
                                      <p:cBhvr>
                                        <p:cTn id="31" dur="500"/>
                                        <p:tgtEl>
                                          <p:spTgt spid="20"/>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strips(downLeft)">
                                      <p:cBhvr>
                                        <p:cTn id="34" dur="500"/>
                                        <p:tgtEl>
                                          <p:spTgt spid="21"/>
                                        </p:tgtEl>
                                      </p:cBhvr>
                                    </p:animEffect>
                                  </p:childTnLst>
                                </p:cTn>
                              </p:par>
                            </p:childTnLst>
                          </p:cTn>
                        </p:par>
                        <p:par>
                          <p:cTn id="35" fill="hold">
                            <p:stCondLst>
                              <p:cond delay="1500"/>
                            </p:stCondLst>
                            <p:childTnLst>
                              <p:par>
                                <p:cTn id="36" presetID="5" presetClass="entr" presetSubtype="10"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checkerboard(across)">
                                      <p:cBhvr>
                                        <p:cTn id="38" dur="500"/>
                                        <p:tgtEl>
                                          <p:spTgt spid="25"/>
                                        </p:tgtEl>
                                      </p:cBhvr>
                                    </p:animEffect>
                                  </p:childTnLst>
                                </p:cTn>
                              </p:par>
                              <p:par>
                                <p:cTn id="39" presetID="5" presetClass="entr" presetSubtype="1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checkerboard(across)">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bldLvl="0" animBg="1"/>
      <p:bldP spid="15" grpId="0" bldLvl="0" animBg="1"/>
      <p:bldP spid="17" grpId="0" bldLvl="0" animBg="1"/>
      <p:bldP spid="18" grpId="0" bldLvl="0" animBg="1"/>
      <p:bldP spid="20" grpId="0" bldLvl="0" animBg="1"/>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49" name="组合 48"/>
          <p:cNvGrpSpPr/>
          <p:nvPr/>
        </p:nvGrpSpPr>
        <p:grpSpPr>
          <a:xfrm>
            <a:off x="1871980" y="4065905"/>
            <a:ext cx="1981200" cy="711835"/>
            <a:chOff x="2408" y="3190"/>
            <a:chExt cx="3120" cy="1121"/>
          </a:xfrm>
        </p:grpSpPr>
        <p:sp>
          <p:nvSpPr>
            <p:cNvPr id="5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2000" b="1" kern="9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5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grpSp>
        <p:nvGrpSpPr>
          <p:cNvPr id="34" name="组合 33"/>
          <p:cNvGrpSpPr/>
          <p:nvPr/>
        </p:nvGrpSpPr>
        <p:grpSpPr>
          <a:xfrm>
            <a:off x="5323840" y="4065905"/>
            <a:ext cx="1981200" cy="711835"/>
            <a:chOff x="2408" y="3190"/>
            <a:chExt cx="3120" cy="1121"/>
          </a:xfrm>
        </p:grpSpPr>
        <p:sp>
          <p:nvSpPr>
            <p:cNvPr id="3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2000" b="1" kern="9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3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grpSp>
        <p:nvGrpSpPr>
          <p:cNvPr id="37" name="组合 36"/>
          <p:cNvGrpSpPr/>
          <p:nvPr/>
        </p:nvGrpSpPr>
        <p:grpSpPr>
          <a:xfrm>
            <a:off x="8681720" y="4072890"/>
            <a:ext cx="1981200" cy="711835"/>
            <a:chOff x="2408" y="3190"/>
            <a:chExt cx="3120" cy="1121"/>
          </a:xfrm>
        </p:grpSpPr>
        <p:sp>
          <p:nvSpPr>
            <p:cNvPr id="3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标题文本预设</a:t>
              </a:r>
              <a:endParaRPr lang="zh-CN" altLang="en-US" sz="2000" b="1" kern="9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3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12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grpSp>
        <p:nvGrpSpPr>
          <p:cNvPr id="2" name="组合 1"/>
          <p:cNvGrpSpPr/>
          <p:nvPr/>
        </p:nvGrpSpPr>
        <p:grpSpPr>
          <a:xfrm>
            <a:off x="-747395" y="429895"/>
            <a:ext cx="4512945" cy="768350"/>
            <a:chOff x="-1377" y="477"/>
            <a:chExt cx="7107" cy="1210"/>
          </a:xfrm>
        </p:grpSpPr>
        <p:sp>
          <p:nvSpPr>
            <p:cNvPr id="4" name="文本框 3"/>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65000"/>
                      <a:lumOff val="35000"/>
                    </a:schemeClr>
                  </a:solidFill>
                  <a:latin typeface="Noto Sans S Chinese Medium" panose="020B0600000000000000" charset="-122"/>
                  <a:cs typeface="Noto Sans S Chinese Medium" panose="020B0600000000000000" charset="-122"/>
                </a:rPr>
                <a:t>肆</a:t>
              </a:r>
              <a:endParaRPr lang="zh-CN" altLang="en-US" sz="44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40" name="矩形 39"/>
            <p:cNvSpPr/>
            <p:nvPr/>
          </p:nvSpPr>
          <p:spPr>
            <a:xfrm>
              <a:off x="-1377" y="859"/>
              <a:ext cx="2923" cy="447"/>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grpSp>
        <p:nvGrpSpPr>
          <p:cNvPr id="3" name="组合 2"/>
          <p:cNvGrpSpPr/>
          <p:nvPr/>
        </p:nvGrpSpPr>
        <p:grpSpPr>
          <a:xfrm>
            <a:off x="1090295" y="1476375"/>
            <a:ext cx="10238740" cy="2047240"/>
            <a:chOff x="1717" y="2325"/>
            <a:chExt cx="16124" cy="3224"/>
          </a:xfrm>
        </p:grpSpPr>
        <p:pic>
          <p:nvPicPr>
            <p:cNvPr id="5" name="图片 4" descr="500808280"/>
            <p:cNvPicPr>
              <a:picLocks noChangeAspect="1"/>
            </p:cNvPicPr>
            <p:nvPr/>
          </p:nvPicPr>
          <p:blipFill>
            <a:blip r:embed="rId1"/>
            <a:srcRect l="29205" t="60949"/>
            <a:stretch>
              <a:fillRect/>
            </a:stretch>
          </p:blipFill>
          <p:spPr>
            <a:xfrm>
              <a:off x="1717" y="2325"/>
              <a:ext cx="8729" cy="3210"/>
            </a:xfrm>
            <a:prstGeom prst="rect">
              <a:avLst/>
            </a:prstGeom>
          </p:spPr>
        </p:pic>
        <p:sp>
          <p:nvSpPr>
            <p:cNvPr id="6" name="矩形 5"/>
            <p:cNvSpPr/>
            <p:nvPr/>
          </p:nvSpPr>
          <p:spPr>
            <a:xfrm>
              <a:off x="9961" y="2325"/>
              <a:ext cx="7880" cy="3225"/>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7" name="文本框 6"/>
            <p:cNvSpPr txBox="1"/>
            <p:nvPr/>
          </p:nvSpPr>
          <p:spPr>
            <a:xfrm>
              <a:off x="11246" y="2695"/>
              <a:ext cx="5722" cy="2470"/>
            </a:xfrm>
            <a:prstGeom prst="rect">
              <a:avLst/>
            </a:prstGeom>
            <a:noFill/>
          </p:spPr>
          <p:txBody>
            <a:bodyPr wrap="square" rtlCol="0">
              <a:spAutoFit/>
            </a:bodyPr>
            <a:lstStyle/>
            <a:p>
              <a:pPr>
                <a:lnSpc>
                  <a:spcPct val="120000"/>
                </a:lnSpc>
              </a:pPr>
              <a:r>
                <a:rPr lang="zh-CN" altLang="en-US" sz="8000">
                  <a:solidFill>
                    <a:schemeClr val="bg1"/>
                  </a:solidFill>
                  <a:latin typeface="+mn-ea"/>
                  <a:cs typeface="+mn-ea"/>
                </a:rPr>
                <a:t>抽象美</a:t>
              </a:r>
              <a:endParaRPr lang="zh-CN" altLang="en-US" sz="8000">
                <a:solidFill>
                  <a:schemeClr val="bg1"/>
                </a:solidFill>
                <a:latin typeface="+mn-ea"/>
                <a:cs typeface="+mn-ea"/>
              </a:endParaRPr>
            </a:p>
          </p:txBody>
        </p:sp>
        <p:sp>
          <p:nvSpPr>
            <p:cNvPr id="41" name="矩形 40"/>
            <p:cNvSpPr/>
            <p:nvPr/>
          </p:nvSpPr>
          <p:spPr>
            <a:xfrm>
              <a:off x="1717" y="2325"/>
              <a:ext cx="8245" cy="3211"/>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5" presetClass="entr" presetSubtype="10"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checkerboard(across)">
                                      <p:cBhvr>
                                        <p:cTn id="17" dur="500"/>
                                        <p:tgtEl>
                                          <p:spTgt spid="49"/>
                                        </p:tgtEl>
                                      </p:cBhvr>
                                    </p:animEffect>
                                  </p:childTnLst>
                                </p:cTn>
                              </p:par>
                            </p:childTnLst>
                          </p:cTn>
                        </p:par>
                        <p:par>
                          <p:cTn id="18" fill="hold">
                            <p:stCondLst>
                              <p:cond delay="2000"/>
                            </p:stCondLst>
                            <p:childTnLst>
                              <p:par>
                                <p:cTn id="19" presetID="5" presetClass="entr" presetSubtype="10"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checkerboard(across)">
                                      <p:cBhvr>
                                        <p:cTn id="21" dur="500"/>
                                        <p:tgtEl>
                                          <p:spTgt spid="34"/>
                                        </p:tgtEl>
                                      </p:cBhvr>
                                    </p:animEffect>
                                  </p:childTnLst>
                                </p:cTn>
                              </p:par>
                            </p:childTnLst>
                          </p:cTn>
                        </p:par>
                        <p:par>
                          <p:cTn id="22" fill="hold">
                            <p:stCondLst>
                              <p:cond delay="2500"/>
                            </p:stCondLst>
                            <p:childTnLst>
                              <p:par>
                                <p:cTn id="23" presetID="5" presetClass="entr" presetSubtype="1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checkerboard(across)">
                                      <p:cBhvr>
                                        <p:cTn id="2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7" name="0aa5ab87-1abb-4ca0-a07e-53f9e32ed86c" descr="OQAAAB+LCAAAAAAABACrVlIpqSxIVbJSCs5NLCpxyUxML0rM9SxJzVXSUfJMUbLKK83J0VFyysxLycxLdy/KLy0oVrKKjq0FALpUkis5AAAA" title="iSlide™ 版权声明  COPYRIGHT NOTICE"/>
          <p:cNvGrpSpPr>
            <a:grpSpLocks noChangeAspect="1"/>
          </p:cNvGrpSpPr>
          <p:nvPr>
            <p:custDataLst>
              <p:tags r:id="rId1"/>
            </p:custDataLst>
          </p:nvPr>
        </p:nvGrpSpPr>
        <p:grpSpPr>
          <a:xfrm>
            <a:off x="1289957" y="2574017"/>
            <a:ext cx="9608278" cy="1880118"/>
            <a:chOff x="1291862" y="2736577"/>
            <a:chExt cx="9608278" cy="1880118"/>
          </a:xfrm>
        </p:grpSpPr>
        <p:grpSp>
          <p:nvGrpSpPr>
            <p:cNvPr id="9" name="1112"/>
            <p:cNvGrpSpPr/>
            <p:nvPr/>
          </p:nvGrpSpPr>
          <p:grpSpPr>
            <a:xfrm>
              <a:off x="2086078" y="3380426"/>
              <a:ext cx="8018822" cy="838980"/>
              <a:chOff x="2086078" y="3589124"/>
              <a:chExt cx="8018822" cy="630282"/>
            </a:xfrm>
          </p:grpSpPr>
          <p:sp>
            <p:nvSpPr>
              <p:cNvPr id="18" name="5234"/>
              <p:cNvSpPr/>
              <p:nvPr/>
            </p:nvSpPr>
            <p:spPr>
              <a:xfrm flipV="1">
                <a:off x="6095489" y="3589124"/>
                <a:ext cx="4009411" cy="630281"/>
              </a:xfrm>
              <a:prstGeom prst="line">
                <a:avLst/>
              </a:prstGeom>
              <a:ln w="3175">
                <a:solidFill>
                  <a:srgbClr val="DCDEE0"/>
                </a:solidFill>
                <a:prstDash val="sysDash"/>
                <a:miter lim="400000"/>
              </a:ln>
            </p:spPr>
            <p:txBody>
              <a:bodyPr anchor="ctr"/>
              <a:lstStyle/>
              <a:p>
                <a:pPr algn="ctr"/>
                <a:endParaRPr>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9" name="53452"/>
              <p:cNvSpPr/>
              <p:nvPr/>
            </p:nvSpPr>
            <p:spPr>
              <a:xfrm flipV="1">
                <a:off x="6094790" y="3589124"/>
                <a:ext cx="2005405" cy="630282"/>
              </a:xfrm>
              <a:prstGeom prst="line">
                <a:avLst/>
              </a:prstGeom>
              <a:ln w="3175">
                <a:solidFill>
                  <a:srgbClr val="DCDEE0"/>
                </a:solidFill>
                <a:prstDash val="sysDash"/>
                <a:miter lim="400000"/>
              </a:ln>
            </p:spPr>
            <p:txBody>
              <a:bodyPr anchor="ctr"/>
              <a:lstStyle/>
              <a:p>
                <a:pPr algn="ctr"/>
                <a:endParaRPr>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0" name="523"/>
              <p:cNvSpPr/>
              <p:nvPr/>
            </p:nvSpPr>
            <p:spPr>
              <a:xfrm flipH="1" flipV="1">
                <a:off x="4090783" y="3589124"/>
                <a:ext cx="1999256" cy="630281"/>
              </a:xfrm>
              <a:prstGeom prst="line">
                <a:avLst/>
              </a:prstGeom>
              <a:ln w="3175">
                <a:solidFill>
                  <a:srgbClr val="DCDEE0"/>
                </a:solidFill>
                <a:prstDash val="sysDash"/>
                <a:miter lim="400000"/>
              </a:ln>
            </p:spPr>
            <p:txBody>
              <a:bodyPr anchor="ctr"/>
              <a:lstStyle/>
              <a:p>
                <a:pPr algn="ctr"/>
                <a:endParaRPr>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2" name="5352"/>
              <p:cNvSpPr/>
              <p:nvPr/>
            </p:nvSpPr>
            <p:spPr>
              <a:xfrm flipH="1" flipV="1">
                <a:off x="2086078" y="3589124"/>
                <a:ext cx="4009412" cy="630281"/>
              </a:xfrm>
              <a:prstGeom prst="line">
                <a:avLst/>
              </a:prstGeom>
              <a:ln w="3175">
                <a:solidFill>
                  <a:srgbClr val="DCDEE0"/>
                </a:solidFill>
                <a:prstDash val="sysDash"/>
                <a:miter lim="400000"/>
              </a:ln>
            </p:spPr>
            <p:txBody>
              <a:bodyPr anchor="ctr"/>
              <a:lstStyle/>
              <a:p>
                <a:pPr algn="ctr"/>
                <a:endParaRPr>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3" name="53"/>
              <p:cNvSpPr/>
              <p:nvPr/>
            </p:nvSpPr>
            <p:spPr>
              <a:xfrm flipV="1">
                <a:off x="6095489" y="3589124"/>
                <a:ext cx="1" cy="630282"/>
              </a:xfrm>
              <a:prstGeom prst="line">
                <a:avLst/>
              </a:prstGeom>
              <a:ln w="3175">
                <a:solidFill>
                  <a:srgbClr val="DCDEE0"/>
                </a:solidFill>
                <a:miter lim="400000"/>
              </a:ln>
            </p:spPr>
            <p:txBody>
              <a:bodyPr anchor="ctr"/>
              <a:lstStyle/>
              <a:p>
                <a:pPr algn="ctr"/>
                <a:endParaRPr>
                  <a:latin typeface="Noto Sans S Chinese Medium" panose="020B0600000000000000" charset="-122"/>
                  <a:ea typeface="Noto Sans S Chinese Medium" panose="020B0600000000000000" charset="-122"/>
                  <a:cs typeface="Noto Sans S Chinese Medium" panose="020B0600000000000000" charset="-122"/>
                </a:endParaRPr>
              </a:p>
            </p:txBody>
          </p:sp>
        </p:grpSp>
        <p:grpSp>
          <p:nvGrpSpPr>
            <p:cNvPr id="10" name="4"/>
            <p:cNvGrpSpPr/>
            <p:nvPr/>
          </p:nvGrpSpPr>
          <p:grpSpPr>
            <a:xfrm>
              <a:off x="1291862" y="2736577"/>
              <a:ext cx="9608278" cy="644350"/>
              <a:chOff x="0" y="0"/>
              <a:chExt cx="19216553" cy="1288698"/>
            </a:xfrm>
          </p:grpSpPr>
          <p:sp>
            <p:nvSpPr>
              <p:cNvPr id="11" name="12"/>
              <p:cNvSpPr/>
              <p:nvPr/>
            </p:nvSpPr>
            <p:spPr>
              <a:xfrm>
                <a:off x="0" y="916"/>
                <a:ext cx="3180952" cy="1270000"/>
              </a:xfrm>
              <a:prstGeom prst="roundRect">
                <a:avLst>
                  <a:gd name="adj" fmla="val 50000"/>
                </a:avLst>
              </a:prstGeom>
              <a:solidFill>
                <a:srgbClr val="A3653C"/>
              </a:solidFill>
              <a:ln w="12700" cap="flat">
                <a:noFill/>
                <a:miter lim="400000"/>
              </a:ln>
              <a:effectLst/>
            </p:spPr>
            <p:txBody>
              <a:bodyPr wrap="none" lIns="19050" tIns="19050" rIns="19050" bIns="19050" anchor="ctr">
                <a:normAutofit/>
              </a:bodyPr>
              <a:lstStyle/>
              <a:p>
                <a:pPr lvl="0" algn="ctr"/>
                <a:endParaRPr lang="zh-CN" altLang="en-US" sz="12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2" name="9"/>
              <p:cNvSpPr/>
              <p:nvPr/>
            </p:nvSpPr>
            <p:spPr>
              <a:xfrm>
                <a:off x="4003249" y="918"/>
                <a:ext cx="3180952" cy="1270000"/>
              </a:xfrm>
              <a:prstGeom prst="roundRect">
                <a:avLst>
                  <a:gd name="adj" fmla="val 50000"/>
                </a:avLst>
              </a:prstGeom>
              <a:solidFill>
                <a:srgbClr val="61695A"/>
              </a:solidFill>
              <a:ln w="12700" cap="flat">
                <a:noFill/>
                <a:miter lim="400000"/>
              </a:ln>
              <a:effectLst/>
            </p:spPr>
            <p:txBody>
              <a:bodyPr wrap="none" lIns="19050" tIns="19050" rIns="19050" bIns="19050" anchor="ctr">
                <a:normAutofit/>
              </a:bodyPr>
              <a:lstStyle/>
              <a:p>
                <a:pPr lvl="0" algn="ctr"/>
                <a:endParaRPr lang="zh-CN" altLang="en-US" sz="12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5" name="7"/>
              <p:cNvSpPr/>
              <p:nvPr/>
            </p:nvSpPr>
            <p:spPr>
              <a:xfrm>
                <a:off x="8008895" y="918"/>
                <a:ext cx="3180954" cy="1270000"/>
              </a:xfrm>
              <a:prstGeom prst="roundRect">
                <a:avLst>
                  <a:gd name="adj" fmla="val 50000"/>
                </a:avLst>
              </a:prstGeom>
              <a:solidFill>
                <a:srgbClr val="A3653C"/>
              </a:solidFill>
              <a:ln w="12700" cap="flat">
                <a:noFill/>
                <a:miter lim="400000"/>
              </a:ln>
              <a:effectLst/>
            </p:spPr>
            <p:txBody>
              <a:bodyPr wrap="none" lIns="19050" tIns="19050" rIns="19050" bIns="19050" anchor="ctr">
                <a:normAutofit/>
              </a:bodyPr>
              <a:lstStyle/>
              <a:p>
                <a:pPr lvl="0" algn="ctr"/>
                <a:endParaRPr lang="zh-CN" altLang="en-US" sz="12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6" name="6"/>
              <p:cNvSpPr/>
              <p:nvPr/>
            </p:nvSpPr>
            <p:spPr>
              <a:xfrm>
                <a:off x="12029512" y="18698"/>
                <a:ext cx="3180954" cy="1270000"/>
              </a:xfrm>
              <a:prstGeom prst="roundRect">
                <a:avLst>
                  <a:gd name="adj" fmla="val 50000"/>
                </a:avLst>
              </a:prstGeom>
              <a:solidFill>
                <a:srgbClr val="61695A"/>
              </a:solidFill>
              <a:ln w="12700" cap="flat">
                <a:noFill/>
                <a:miter lim="400000"/>
              </a:ln>
              <a:effectLst/>
            </p:spPr>
            <p:txBody>
              <a:bodyPr wrap="none" lIns="19050" tIns="19050" rIns="19050" bIns="19050" anchor="ctr">
                <a:normAutofit/>
              </a:bodyPr>
              <a:lstStyle/>
              <a:p>
                <a:pPr lvl="0" algn="ctr"/>
                <a:endParaRPr lang="zh-CN" altLang="en-US" sz="12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7" name="5"/>
              <p:cNvSpPr/>
              <p:nvPr/>
            </p:nvSpPr>
            <p:spPr>
              <a:xfrm>
                <a:off x="16035601" y="0"/>
                <a:ext cx="3180952" cy="1270000"/>
              </a:xfrm>
              <a:prstGeom prst="roundRect">
                <a:avLst>
                  <a:gd name="adj" fmla="val 50000"/>
                </a:avLst>
              </a:prstGeom>
              <a:solidFill>
                <a:srgbClr val="A3653C"/>
              </a:solidFill>
              <a:ln w="12700" cap="flat">
                <a:noFill/>
                <a:miter lim="400000"/>
              </a:ln>
              <a:effectLst/>
            </p:spPr>
            <p:txBody>
              <a:bodyPr wrap="none" lIns="19050" tIns="19050" rIns="19050" bIns="19050" anchor="ctr">
                <a:normAutofit/>
              </a:bodyPr>
              <a:lstStyle/>
              <a:p>
                <a:pPr lvl="0" algn="ctr"/>
                <a:endParaRPr lang="zh-CN" altLang="en-US" sz="12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grpSp>
          <p:nvGrpSpPr>
            <p:cNvPr id="2" name="1"/>
            <p:cNvGrpSpPr/>
            <p:nvPr/>
          </p:nvGrpSpPr>
          <p:grpSpPr>
            <a:xfrm>
              <a:off x="5711296" y="3843071"/>
              <a:ext cx="773624" cy="773624"/>
              <a:chOff x="0" y="0"/>
              <a:chExt cx="1547244" cy="1547244"/>
            </a:xfrm>
          </p:grpSpPr>
          <p:sp>
            <p:nvSpPr>
              <p:cNvPr id="3" name="3"/>
              <p:cNvSpPr/>
              <p:nvPr/>
            </p:nvSpPr>
            <p:spPr>
              <a:xfrm>
                <a:off x="0" y="0"/>
                <a:ext cx="1547244" cy="15472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1695A"/>
              </a:solidFill>
              <a:ln w="12700" cap="flat">
                <a:noFill/>
                <a:miter lim="400000"/>
              </a:ln>
              <a:effectLst/>
            </p:spPr>
            <p:txBody>
              <a:bodyPr anchor="ctr"/>
              <a:lstStyle/>
              <a:p>
                <a:pPr algn="ctr"/>
                <a:endParaRPr>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1" name="2"/>
              <p:cNvSpPr/>
              <p:nvPr/>
            </p:nvSpPr>
            <p:spPr>
              <a:xfrm>
                <a:off x="367139" y="396789"/>
                <a:ext cx="791768" cy="753666"/>
              </a:xfrm>
              <a:custGeom>
                <a:avLst/>
                <a:gdLst/>
                <a:ahLst/>
                <a:cxnLst>
                  <a:cxn ang="0">
                    <a:pos x="wd2" y="hd2"/>
                  </a:cxn>
                  <a:cxn ang="5400000">
                    <a:pos x="wd2" y="hd2"/>
                  </a:cxn>
                  <a:cxn ang="10800000">
                    <a:pos x="wd2" y="hd2"/>
                  </a:cxn>
                  <a:cxn ang="16200000">
                    <a:pos x="wd2" y="hd2"/>
                  </a:cxn>
                </a:cxnLst>
                <a:rect l="0" t="0" r="r" b="b"/>
                <a:pathLst>
                  <a:path w="21600" h="21600" extrusionOk="0">
                    <a:moveTo>
                      <a:pt x="21087" y="8928"/>
                    </a:moveTo>
                    <a:lnTo>
                      <a:pt x="20048" y="7836"/>
                    </a:lnTo>
                    <a:cubicBezTo>
                      <a:pt x="19687" y="7476"/>
                      <a:pt x="19267" y="7297"/>
                      <a:pt x="18787" y="7297"/>
                    </a:cubicBezTo>
                    <a:cubicBezTo>
                      <a:pt x="18296" y="7297"/>
                      <a:pt x="17880" y="7476"/>
                      <a:pt x="17539" y="7836"/>
                    </a:cubicBezTo>
                    <a:lnTo>
                      <a:pt x="13462" y="12118"/>
                    </a:lnTo>
                    <a:lnTo>
                      <a:pt x="13462" y="1865"/>
                    </a:lnTo>
                    <a:cubicBezTo>
                      <a:pt x="13462" y="1359"/>
                      <a:pt x="13286" y="923"/>
                      <a:pt x="12935" y="553"/>
                    </a:cubicBezTo>
                    <a:cubicBezTo>
                      <a:pt x="12584" y="184"/>
                      <a:pt x="12168" y="0"/>
                      <a:pt x="11687" y="0"/>
                    </a:cubicBezTo>
                    <a:lnTo>
                      <a:pt x="9913" y="0"/>
                    </a:lnTo>
                    <a:cubicBezTo>
                      <a:pt x="9432" y="0"/>
                      <a:pt x="9016" y="185"/>
                      <a:pt x="8665" y="553"/>
                    </a:cubicBezTo>
                    <a:cubicBezTo>
                      <a:pt x="8314" y="923"/>
                      <a:pt x="8139" y="1359"/>
                      <a:pt x="8139" y="1865"/>
                    </a:cubicBezTo>
                    <a:lnTo>
                      <a:pt x="8139" y="12118"/>
                    </a:lnTo>
                    <a:lnTo>
                      <a:pt x="4062" y="7836"/>
                    </a:lnTo>
                    <a:cubicBezTo>
                      <a:pt x="3720" y="7476"/>
                      <a:pt x="3304" y="7297"/>
                      <a:pt x="2814" y="7297"/>
                    </a:cubicBezTo>
                    <a:cubicBezTo>
                      <a:pt x="2334" y="7297"/>
                      <a:pt x="1914" y="7476"/>
                      <a:pt x="1553" y="7836"/>
                    </a:cubicBezTo>
                    <a:lnTo>
                      <a:pt x="527" y="8928"/>
                    </a:lnTo>
                    <a:cubicBezTo>
                      <a:pt x="175" y="9297"/>
                      <a:pt x="0" y="9739"/>
                      <a:pt x="0" y="10254"/>
                    </a:cubicBezTo>
                    <a:cubicBezTo>
                      <a:pt x="0" y="10778"/>
                      <a:pt x="176" y="11215"/>
                      <a:pt x="527" y="11564"/>
                    </a:cubicBezTo>
                    <a:lnTo>
                      <a:pt x="9552" y="21061"/>
                    </a:lnTo>
                    <a:cubicBezTo>
                      <a:pt x="9894" y="21420"/>
                      <a:pt x="10311" y="21600"/>
                      <a:pt x="10800" y="21600"/>
                    </a:cubicBezTo>
                    <a:cubicBezTo>
                      <a:pt x="11281" y="21600"/>
                      <a:pt x="11702" y="21420"/>
                      <a:pt x="12061" y="21061"/>
                    </a:cubicBezTo>
                    <a:lnTo>
                      <a:pt x="21087" y="11564"/>
                    </a:lnTo>
                    <a:cubicBezTo>
                      <a:pt x="21429" y="11205"/>
                      <a:pt x="21600" y="10768"/>
                      <a:pt x="21600" y="10254"/>
                    </a:cubicBezTo>
                    <a:cubicBezTo>
                      <a:pt x="21600" y="9749"/>
                      <a:pt x="21429" y="9307"/>
                      <a:pt x="21087" y="8928"/>
                    </a:cubicBezTo>
                    <a:cubicBezTo>
                      <a:pt x="21087" y="8928"/>
                      <a:pt x="21087" y="8928"/>
                      <a:pt x="21087" y="8928"/>
                    </a:cubicBezTo>
                    <a:close/>
                  </a:path>
                </a:pathLst>
              </a:custGeom>
              <a:solidFill>
                <a:srgbClr val="FFFFFF"/>
              </a:solidFill>
              <a:ln w="12700" cap="flat">
                <a:noFill/>
                <a:miter lim="400000"/>
              </a:ln>
              <a:effectLst/>
            </p:spPr>
            <p:txBody>
              <a:bodyPr anchor="ctr"/>
              <a:lstStyle/>
              <a:p>
                <a:pPr algn="ctr"/>
                <a:endParaRPr>
                  <a:latin typeface="Noto Sans S Chinese Medium" panose="020B0600000000000000" charset="-122"/>
                  <a:ea typeface="Noto Sans S Chinese Medium" panose="020B0600000000000000" charset="-122"/>
                  <a:cs typeface="Noto Sans S Chinese Medium" panose="020B0600000000000000" charset="-122"/>
                </a:endParaRPr>
              </a:p>
            </p:txBody>
          </p:sp>
        </p:grpSp>
      </p:grpSp>
      <p:sp>
        <p:nvSpPr>
          <p:cNvPr id="24" name="文本框 23"/>
          <p:cNvSpPr txBox="1"/>
          <p:nvPr/>
        </p:nvSpPr>
        <p:spPr>
          <a:xfrm>
            <a:off x="1253475" y="2725563"/>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标题文字添加</a:t>
            </a:r>
            <a:endParaRPr lang="zh-CN" altLang="en-US" sz="14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5" name="文本框 24"/>
          <p:cNvSpPr txBox="1"/>
          <p:nvPr/>
        </p:nvSpPr>
        <p:spPr>
          <a:xfrm>
            <a:off x="3249094" y="2725563"/>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标题文字添加</a:t>
            </a:r>
            <a:endParaRPr lang="zh-CN" altLang="en-US" sz="14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6" name="文本框 25"/>
          <p:cNvSpPr txBox="1"/>
          <p:nvPr/>
        </p:nvSpPr>
        <p:spPr>
          <a:xfrm>
            <a:off x="5260588" y="2725563"/>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标题文字添加</a:t>
            </a:r>
            <a:endParaRPr lang="zh-CN" altLang="en-US" sz="14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7" name="文本框 26"/>
          <p:cNvSpPr txBox="1"/>
          <p:nvPr/>
        </p:nvSpPr>
        <p:spPr>
          <a:xfrm>
            <a:off x="7268907" y="2725563"/>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标题文字添加</a:t>
            </a:r>
            <a:endParaRPr lang="zh-CN" altLang="en-US" sz="14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28" name="文本框 27"/>
          <p:cNvSpPr txBox="1"/>
          <p:nvPr/>
        </p:nvSpPr>
        <p:spPr>
          <a:xfrm>
            <a:off x="9267701" y="2725563"/>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rPr>
              <a:t>标题文字添加</a:t>
            </a:r>
            <a:endParaRPr lang="zh-CN" altLang="en-US" sz="1400" b="1" dirty="0">
              <a:solidFill>
                <a:schemeClr val="bg1"/>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nvGrpSpPr>
          <p:cNvPr id="29" name="组合 35"/>
          <p:cNvGrpSpPr/>
          <p:nvPr/>
        </p:nvGrpSpPr>
        <p:grpSpPr>
          <a:xfrm>
            <a:off x="1571257" y="4684463"/>
            <a:ext cx="9052293" cy="993239"/>
            <a:chOff x="1568082" y="4136810"/>
            <a:chExt cx="9052293" cy="993239"/>
          </a:xfrm>
        </p:grpSpPr>
        <p:cxnSp>
          <p:nvCxnSpPr>
            <p:cNvPr id="30" name="直接连接符 36"/>
            <p:cNvCxnSpPr/>
            <p:nvPr/>
          </p:nvCxnSpPr>
          <p:spPr>
            <a:xfrm>
              <a:off x="1568082" y="4553767"/>
              <a:ext cx="8955056" cy="0"/>
            </a:xfrm>
            <a:prstGeom prst="line">
              <a:avLst/>
            </a:prstGeom>
            <a:ln w="952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1" name="组合 37"/>
            <p:cNvGrpSpPr/>
            <p:nvPr/>
          </p:nvGrpSpPr>
          <p:grpSpPr>
            <a:xfrm>
              <a:off x="1595131" y="4136810"/>
              <a:ext cx="9025244" cy="993239"/>
              <a:chOff x="1085273" y="2301502"/>
              <a:chExt cx="9025244" cy="993239"/>
            </a:xfrm>
          </p:grpSpPr>
          <p:sp>
            <p:nvSpPr>
              <p:cNvPr id="32" name="文本框 31"/>
              <p:cNvSpPr txBox="1"/>
              <p:nvPr/>
            </p:nvSpPr>
            <p:spPr>
              <a:xfrm>
                <a:off x="3498843" y="2301502"/>
                <a:ext cx="4198104" cy="368300"/>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bg1">
                        <a:lumMod val="50000"/>
                      </a:schemeClr>
                    </a:solidFill>
                    <a:latin typeface="Noto Sans S Chinese Medium" panose="020B0600000000000000" charset="-122"/>
                    <a:ea typeface="Noto Sans S Chinese Medium" panose="020B0600000000000000" charset="-122"/>
                    <a:cs typeface="Noto Sans S Chinese Medium" panose="020B0600000000000000" charset="-122"/>
                  </a:rPr>
                  <a:t>标题文字添加此处</a:t>
                </a:r>
                <a:endParaRPr lang="zh-CN" altLang="en-US" b="1" dirty="0">
                  <a:solidFill>
                    <a:schemeClr val="bg1">
                      <a:lumMod val="50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33" name="文本框 32"/>
              <p:cNvSpPr txBox="1"/>
              <p:nvPr/>
            </p:nvSpPr>
            <p:spPr>
              <a:xfrm>
                <a:off x="1085273" y="2782931"/>
                <a:ext cx="9025244" cy="51181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Noto Sans S Chinese Medium" panose="020B0600000000000000" charset="-122"/>
                    <a:ea typeface="Noto Sans S Chinese Medium" panose="020B0600000000000000" charset="-122"/>
                    <a:cs typeface="Noto Sans S Chinese Medium" panose="020B0600000000000000" charset="-122"/>
                  </a:rPr>
                  <a:t>The user can demonstrate on a projector or computer, or print the presentation and make it into a film to be used in a wider </a:t>
                </a:r>
                <a:r>
                  <a:rPr lang="en-US" altLang="zh-CN" sz="1200" dirty="0" err="1">
                    <a:solidFill>
                      <a:schemeClr val="bg1">
                        <a:lumMod val="50000"/>
                      </a:schemeClr>
                    </a:solidFill>
                    <a:latin typeface="Noto Sans S Chinese Medium" panose="020B0600000000000000" charset="-122"/>
                    <a:ea typeface="Noto Sans S Chinese Medium" panose="020B0600000000000000" charset="-122"/>
                    <a:cs typeface="Noto Sans S Chinese Medium" panose="020B0600000000000000" charset="-122"/>
                  </a:rPr>
                  <a:t>fieldThe</a:t>
                </a:r>
                <a:r>
                  <a:rPr lang="en-US" altLang="zh-CN" sz="1200" dirty="0">
                    <a:solidFill>
                      <a:schemeClr val="bg1">
                        <a:lumMod val="50000"/>
                      </a:schemeClr>
                    </a:solidFill>
                    <a:latin typeface="Noto Sans S Chinese Medium" panose="020B0600000000000000" charset="-122"/>
                    <a:ea typeface="Noto Sans S Chinese Medium" panose="020B0600000000000000" charset="-122"/>
                    <a:cs typeface="Noto Sans S Chinese Medium" panose="020B0600000000000000" charset="-122"/>
                  </a:rPr>
                  <a:t> user can demonstrate on a projector or computer, or print the to be used in a wider field</a:t>
                </a:r>
                <a:endParaRPr lang="en-US" altLang="zh-CN" sz="1200" dirty="0">
                  <a:solidFill>
                    <a:schemeClr val="bg1">
                      <a:lumMod val="50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grpSp>
      <p:sp>
        <p:nvSpPr>
          <p:cNvPr id="35" name="文本框 34"/>
          <p:cNvSpPr txBox="1"/>
          <p:nvPr/>
        </p:nvSpPr>
        <p:spPr>
          <a:xfrm>
            <a:off x="4573270" y="1607820"/>
            <a:ext cx="2950845" cy="521970"/>
          </a:xfrm>
          <a:prstGeom prst="rect">
            <a:avLst/>
          </a:prstGeom>
          <a:noFill/>
        </p:spPr>
        <p:txBody>
          <a:bodyPr wrap="square" rtlCol="0" anchor="t">
            <a:spAutoFit/>
          </a:bodyPr>
          <a:lstStyle/>
          <a:p>
            <a:pPr indent="0" algn="dist">
              <a:buFont typeface="Arial" panose="020B0604020202020204" pitchFamily="34" charset="0"/>
              <a:buNone/>
            </a:pPr>
            <a:r>
              <a:rPr kumimoji="1" lang="zh-CN" altLang="en-US" sz="2800" dirty="0">
                <a:solidFill>
                  <a:srgbClr val="61695A"/>
                </a:solidFill>
                <a:latin typeface="Noto Sans S Chinese Medium" panose="020B0600000000000000" charset="-122"/>
                <a:ea typeface="Noto Sans S Chinese Medium" panose="020B0600000000000000" charset="-122"/>
                <a:cs typeface="Noto Sans S Chinese Medium" panose="020B0600000000000000" charset="-122"/>
                <a:sym typeface="+mn-ea"/>
              </a:rPr>
              <a:t>品牌期望</a:t>
            </a:r>
            <a:endParaRPr kumimoji="1" lang="zh-CN" altLang="en-US" sz="2800" dirty="0">
              <a:solidFill>
                <a:srgbClr val="61695A"/>
              </a:solidFill>
              <a:latin typeface="Noto Sans S Chinese Medium" panose="020B0600000000000000" charset="-122"/>
              <a:ea typeface="Noto Sans S Chinese Medium" panose="020B0600000000000000" charset="-122"/>
              <a:cs typeface="Noto Sans S Chinese Medium" panose="020B0600000000000000" charset="-122"/>
              <a:sym typeface="+mn-ea"/>
            </a:endParaRPr>
          </a:p>
        </p:txBody>
      </p:sp>
      <p:grpSp>
        <p:nvGrpSpPr>
          <p:cNvPr id="38" name="组合 37"/>
          <p:cNvGrpSpPr/>
          <p:nvPr/>
        </p:nvGrpSpPr>
        <p:grpSpPr>
          <a:xfrm>
            <a:off x="-747395" y="429895"/>
            <a:ext cx="4512945" cy="768350"/>
            <a:chOff x="-1377" y="477"/>
            <a:chExt cx="7107" cy="1210"/>
          </a:xfrm>
        </p:grpSpPr>
        <p:sp>
          <p:nvSpPr>
            <p:cNvPr id="8" name="文本框 7"/>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65000"/>
                      <a:lumOff val="35000"/>
                    </a:schemeClr>
                  </a:solidFill>
                  <a:latin typeface="Noto Sans S Chinese Medium" panose="020B0600000000000000" charset="-122"/>
                  <a:cs typeface="Noto Sans S Chinese Medium" panose="020B0600000000000000" charset="-122"/>
                </a:rPr>
                <a:t>肆</a:t>
              </a:r>
              <a:endParaRPr lang="zh-CN" altLang="en-US" sz="44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40" name="矩形 39"/>
            <p:cNvSpPr/>
            <p:nvPr/>
          </p:nvSpPr>
          <p:spPr>
            <a:xfrm>
              <a:off x="-1377" y="859"/>
              <a:ext cx="2923" cy="447"/>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0.70"/>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childTnLst>
                          </p:cTn>
                        </p:par>
                        <p:par>
                          <p:cTn id="10" fill="hold">
                            <p:stCondLst>
                              <p:cond delay="1000"/>
                            </p:stCondLst>
                            <p:childTnLst>
                              <p:par>
                                <p:cTn id="11" presetID="4"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ox(in)">
                                      <p:cBhvr>
                                        <p:cTn id="13" dur="2000"/>
                                        <p:tgtEl>
                                          <p:spTgt spid="35"/>
                                        </p:tgtEl>
                                      </p:cBhvr>
                                    </p:animEffect>
                                  </p:childTnLst>
                                </p:cTn>
                              </p:par>
                            </p:childTnLst>
                          </p:cTn>
                        </p:par>
                        <p:par>
                          <p:cTn id="14" fill="hold">
                            <p:stCondLst>
                              <p:cond delay="3000"/>
                            </p:stCondLst>
                            <p:childTnLst>
                              <p:par>
                                <p:cTn id="15" presetID="55"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0.70"/>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childTnLst>
                          </p:cTn>
                        </p:par>
                        <p:par>
                          <p:cTn id="20" fill="hold">
                            <p:stCondLst>
                              <p:cond delay="4000"/>
                            </p:stCondLst>
                            <p:childTnLst>
                              <p:par>
                                <p:cTn id="21" presetID="47"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A3653C"/>
        </a:solidFill>
        <a:effectLst/>
      </p:bgPr>
    </p:bg>
    <p:spTree>
      <p:nvGrpSpPr>
        <p:cNvPr id="1" name=""/>
        <p:cNvGrpSpPr/>
        <p:nvPr/>
      </p:nvGrpSpPr>
      <p:grpSpPr>
        <a:xfrm>
          <a:off x="0" y="0"/>
          <a:ext cx="0" cy="0"/>
          <a:chOff x="0" y="0"/>
          <a:chExt cx="0" cy="0"/>
        </a:xfrm>
      </p:grpSpPr>
      <p:pic>
        <p:nvPicPr>
          <p:cNvPr id="4" name="图片 3" descr="500808280"/>
          <p:cNvPicPr>
            <a:picLocks noChangeAspect="1"/>
          </p:cNvPicPr>
          <p:nvPr/>
        </p:nvPicPr>
        <p:blipFill>
          <a:blip r:embed="rId1"/>
          <a:stretch>
            <a:fillRect/>
          </a:stretch>
        </p:blipFill>
        <p:spPr>
          <a:xfrm>
            <a:off x="0" y="719455"/>
            <a:ext cx="9207500" cy="6138545"/>
          </a:xfrm>
          <a:prstGeom prst="rect">
            <a:avLst/>
          </a:prstGeom>
        </p:spPr>
      </p:pic>
      <p:sp>
        <p:nvSpPr>
          <p:cNvPr id="41" name="矩形 40"/>
          <p:cNvSpPr/>
          <p:nvPr/>
        </p:nvSpPr>
        <p:spPr>
          <a:xfrm>
            <a:off x="-64770" y="719455"/>
            <a:ext cx="9336405" cy="6137910"/>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6" name="矩形 5"/>
          <p:cNvSpPr/>
          <p:nvPr/>
        </p:nvSpPr>
        <p:spPr>
          <a:xfrm>
            <a:off x="2526665" y="2239010"/>
            <a:ext cx="8521700" cy="25908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28" name="文本框 27"/>
          <p:cNvSpPr txBox="1"/>
          <p:nvPr/>
        </p:nvSpPr>
        <p:spPr>
          <a:xfrm>
            <a:off x="4611370" y="2499360"/>
            <a:ext cx="6779895" cy="1568450"/>
          </a:xfrm>
          <a:prstGeom prst="rect">
            <a:avLst/>
          </a:prstGeom>
          <a:noFill/>
        </p:spPr>
        <p:txBody>
          <a:bodyPr wrap="square" rtlCol="0">
            <a:spAutoFit/>
          </a:bodyPr>
          <a:lstStyle/>
          <a:p>
            <a:pPr>
              <a:lnSpc>
                <a:spcPct val="100000"/>
              </a:lnSpc>
            </a:pPr>
            <a:r>
              <a:rPr lang="zh-CN" altLang="en-US" sz="9600">
                <a:solidFill>
                  <a:schemeClr val="tx1">
                    <a:lumMod val="65000"/>
                    <a:lumOff val="35000"/>
                  </a:schemeClr>
                </a:solidFill>
                <a:latin typeface="Noto Sans S Chinese Medium" panose="020B0600000000000000" charset="-122"/>
                <a:cs typeface="Noto Sans S Chinese Medium" panose="020B0600000000000000" charset="-122"/>
              </a:rPr>
              <a:t>再 会</a:t>
            </a:r>
            <a:endParaRPr lang="zh-CN" altLang="en-US" sz="96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12" name="矩形 11"/>
          <p:cNvSpPr/>
          <p:nvPr/>
        </p:nvSpPr>
        <p:spPr>
          <a:xfrm>
            <a:off x="10699115" y="5155565"/>
            <a:ext cx="1492885" cy="1702435"/>
          </a:xfrm>
          <a:prstGeom prst="rect">
            <a:avLst/>
          </a:prstGeom>
          <a:solidFill>
            <a:srgbClr val="AD8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23" name="矩形 22"/>
          <p:cNvSpPr/>
          <p:nvPr/>
        </p:nvSpPr>
        <p:spPr>
          <a:xfrm>
            <a:off x="5167630" y="4255770"/>
            <a:ext cx="1856105" cy="283845"/>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pic>
        <p:nvPicPr>
          <p:cNvPr id="5" name="图片 4" descr="1"/>
          <p:cNvPicPr>
            <a:picLocks noChangeAspect="1"/>
          </p:cNvPicPr>
          <p:nvPr/>
        </p:nvPicPr>
        <p:blipFill>
          <a:blip r:embed="rId2"/>
          <a:stretch>
            <a:fillRect/>
          </a:stretch>
        </p:blipFill>
        <p:spPr>
          <a:xfrm>
            <a:off x="8734425" y="638810"/>
            <a:ext cx="2313940" cy="4191000"/>
          </a:xfrm>
          <a:prstGeom prst="rect">
            <a:avLst/>
          </a:prstGeom>
        </p:spPr>
      </p:pic>
      <p:sp>
        <p:nvSpPr>
          <p:cNvPr id="10" name="文本框 9"/>
          <p:cNvSpPr txBox="1"/>
          <p:nvPr/>
        </p:nvSpPr>
        <p:spPr>
          <a:xfrm>
            <a:off x="1927225" y="2524760"/>
            <a:ext cx="1731010" cy="3969385"/>
          </a:xfrm>
          <a:prstGeom prst="rect">
            <a:avLst/>
          </a:prstGeom>
          <a:noFill/>
        </p:spPr>
        <p:txBody>
          <a:bodyPr wrap="square" rtlCol="0">
            <a:spAutoFit/>
          </a:bodyPr>
          <a:lstStyle/>
          <a:p>
            <a:r>
              <a:rPr lang="zh-CN" altLang="en-US">
                <a:solidFill>
                  <a:srgbClr val="61695A"/>
                </a:solidFill>
                <a:latin typeface="+mn-ea"/>
                <a:cs typeface="+mn-ea"/>
              </a:rPr>
              <a:t>愿</a:t>
            </a:r>
            <a:endParaRPr lang="zh-CN" altLang="en-US">
              <a:solidFill>
                <a:srgbClr val="61695A"/>
              </a:solidFill>
              <a:latin typeface="+mn-ea"/>
              <a:cs typeface="+mn-ea"/>
            </a:endParaRPr>
          </a:p>
          <a:p>
            <a:r>
              <a:rPr lang="zh-CN" altLang="en-US">
                <a:solidFill>
                  <a:srgbClr val="61695A"/>
                </a:solidFill>
                <a:latin typeface="+mn-ea"/>
                <a:cs typeface="+mn-ea"/>
              </a:rPr>
              <a:t>岁</a:t>
            </a:r>
            <a:endParaRPr lang="zh-CN" altLang="en-US">
              <a:solidFill>
                <a:srgbClr val="61695A"/>
              </a:solidFill>
              <a:latin typeface="+mn-ea"/>
              <a:cs typeface="+mn-ea"/>
            </a:endParaRPr>
          </a:p>
          <a:p>
            <a:r>
              <a:rPr lang="zh-CN" altLang="en-US">
                <a:solidFill>
                  <a:srgbClr val="61695A"/>
                </a:solidFill>
                <a:latin typeface="+mn-ea"/>
                <a:cs typeface="+mn-ea"/>
              </a:rPr>
              <a:t>月</a:t>
            </a:r>
            <a:endParaRPr lang="zh-CN" altLang="en-US">
              <a:solidFill>
                <a:srgbClr val="61695A"/>
              </a:solidFill>
              <a:latin typeface="+mn-ea"/>
              <a:cs typeface="+mn-ea"/>
            </a:endParaRPr>
          </a:p>
          <a:p>
            <a:r>
              <a:rPr lang="zh-CN" altLang="en-US">
                <a:solidFill>
                  <a:srgbClr val="61695A"/>
                </a:solidFill>
                <a:latin typeface="+mn-ea"/>
                <a:cs typeface="+mn-ea"/>
              </a:rPr>
              <a:t>可</a:t>
            </a:r>
            <a:endParaRPr lang="zh-CN" altLang="en-US">
              <a:solidFill>
                <a:srgbClr val="61695A"/>
              </a:solidFill>
              <a:latin typeface="+mn-ea"/>
              <a:cs typeface="+mn-ea"/>
            </a:endParaRPr>
          </a:p>
          <a:p>
            <a:r>
              <a:rPr lang="zh-CN" altLang="en-US">
                <a:solidFill>
                  <a:srgbClr val="61695A"/>
                </a:solidFill>
                <a:latin typeface="+mn-ea"/>
                <a:cs typeface="+mn-ea"/>
              </a:rPr>
              <a:t>回</a:t>
            </a:r>
            <a:endParaRPr lang="zh-CN" altLang="en-US">
              <a:solidFill>
                <a:srgbClr val="61695A"/>
              </a:solidFill>
              <a:latin typeface="+mn-ea"/>
              <a:cs typeface="+mn-ea"/>
            </a:endParaRPr>
          </a:p>
          <a:p>
            <a:r>
              <a:rPr lang="zh-CN" altLang="en-US">
                <a:solidFill>
                  <a:srgbClr val="61695A"/>
                </a:solidFill>
                <a:latin typeface="+mn-ea"/>
                <a:cs typeface="+mn-ea"/>
              </a:rPr>
              <a:t>首</a:t>
            </a:r>
            <a:endParaRPr lang="zh-CN" altLang="en-US">
              <a:solidFill>
                <a:srgbClr val="61695A"/>
              </a:solidFill>
              <a:latin typeface="+mn-ea"/>
              <a:cs typeface="+mn-ea"/>
            </a:endParaRPr>
          </a:p>
          <a:p>
            <a:r>
              <a:rPr lang="zh-CN" altLang="en-US">
                <a:solidFill>
                  <a:srgbClr val="61695A"/>
                </a:solidFill>
                <a:latin typeface="+mn-ea"/>
                <a:cs typeface="+mn-ea"/>
              </a:rPr>
              <a:t>,</a:t>
            </a:r>
            <a:endParaRPr lang="zh-CN" altLang="en-US">
              <a:solidFill>
                <a:srgbClr val="61695A"/>
              </a:solidFill>
              <a:latin typeface="+mn-ea"/>
              <a:cs typeface="+mn-ea"/>
            </a:endParaRPr>
          </a:p>
          <a:p>
            <a:r>
              <a:rPr lang="zh-CN" altLang="en-US">
                <a:solidFill>
                  <a:srgbClr val="61695A"/>
                </a:solidFill>
                <a:latin typeface="+mn-ea"/>
                <a:cs typeface="+mn-ea"/>
              </a:rPr>
              <a:t>且</a:t>
            </a:r>
            <a:endParaRPr lang="zh-CN" altLang="en-US">
              <a:solidFill>
                <a:srgbClr val="61695A"/>
              </a:solidFill>
              <a:latin typeface="+mn-ea"/>
              <a:cs typeface="+mn-ea"/>
            </a:endParaRPr>
          </a:p>
          <a:p>
            <a:r>
              <a:rPr lang="zh-CN" altLang="en-US">
                <a:solidFill>
                  <a:srgbClr val="61695A"/>
                </a:solidFill>
                <a:latin typeface="+mn-ea"/>
                <a:cs typeface="+mn-ea"/>
              </a:rPr>
              <a:t>以</a:t>
            </a:r>
            <a:endParaRPr lang="zh-CN" altLang="en-US">
              <a:solidFill>
                <a:srgbClr val="61695A"/>
              </a:solidFill>
              <a:latin typeface="+mn-ea"/>
              <a:cs typeface="+mn-ea"/>
            </a:endParaRPr>
          </a:p>
          <a:p>
            <a:r>
              <a:rPr lang="zh-CN" altLang="en-US">
                <a:solidFill>
                  <a:srgbClr val="61695A"/>
                </a:solidFill>
                <a:latin typeface="+mn-ea"/>
                <a:cs typeface="+mn-ea"/>
              </a:rPr>
              <a:t>深</a:t>
            </a:r>
            <a:endParaRPr lang="zh-CN" altLang="en-US">
              <a:solidFill>
                <a:srgbClr val="61695A"/>
              </a:solidFill>
              <a:latin typeface="+mn-ea"/>
              <a:cs typeface="+mn-ea"/>
            </a:endParaRPr>
          </a:p>
          <a:p>
            <a:r>
              <a:rPr lang="zh-CN" altLang="en-US">
                <a:solidFill>
                  <a:srgbClr val="61695A"/>
                </a:solidFill>
                <a:latin typeface="+mn-ea"/>
                <a:cs typeface="+mn-ea"/>
              </a:rPr>
              <a:t>情</a:t>
            </a:r>
            <a:endParaRPr lang="zh-CN" altLang="en-US">
              <a:solidFill>
                <a:srgbClr val="61695A"/>
              </a:solidFill>
              <a:latin typeface="+mn-ea"/>
              <a:cs typeface="+mn-ea"/>
            </a:endParaRPr>
          </a:p>
          <a:p>
            <a:r>
              <a:rPr lang="zh-CN" altLang="en-US">
                <a:solidFill>
                  <a:srgbClr val="61695A"/>
                </a:solidFill>
                <a:latin typeface="+mn-ea"/>
                <a:cs typeface="+mn-ea"/>
              </a:rPr>
              <a:t>共</a:t>
            </a:r>
            <a:endParaRPr lang="zh-CN" altLang="en-US">
              <a:solidFill>
                <a:srgbClr val="61695A"/>
              </a:solidFill>
              <a:latin typeface="+mn-ea"/>
              <a:cs typeface="+mn-ea"/>
            </a:endParaRPr>
          </a:p>
          <a:p>
            <a:r>
              <a:rPr lang="zh-CN" altLang="en-US">
                <a:solidFill>
                  <a:srgbClr val="61695A"/>
                </a:solidFill>
                <a:latin typeface="+mn-ea"/>
                <a:cs typeface="+mn-ea"/>
              </a:rPr>
              <a:t>白</a:t>
            </a:r>
            <a:endParaRPr lang="zh-CN" altLang="en-US">
              <a:solidFill>
                <a:srgbClr val="61695A"/>
              </a:solidFill>
              <a:latin typeface="+mn-ea"/>
              <a:cs typeface="+mn-ea"/>
            </a:endParaRPr>
          </a:p>
          <a:p>
            <a:r>
              <a:rPr lang="zh-CN" altLang="en-US">
                <a:solidFill>
                  <a:srgbClr val="61695A"/>
                </a:solidFill>
                <a:latin typeface="+mn-ea"/>
                <a:cs typeface="+mn-ea"/>
              </a:rPr>
              <a:t>头。</a:t>
            </a:r>
            <a:endParaRPr lang="zh-CN" altLang="en-US">
              <a:solidFill>
                <a:srgbClr val="61695A"/>
              </a:solidFill>
              <a:latin typeface="+mn-ea"/>
              <a:cs typeface="+mn-ea"/>
            </a:endParaRPr>
          </a:p>
        </p:txBody>
      </p:sp>
      <p:sp>
        <p:nvSpPr>
          <p:cNvPr id="11" name="文本框 10"/>
          <p:cNvSpPr txBox="1"/>
          <p:nvPr/>
        </p:nvSpPr>
        <p:spPr>
          <a:xfrm>
            <a:off x="3028315" y="608965"/>
            <a:ext cx="1731010" cy="4246245"/>
          </a:xfrm>
          <a:prstGeom prst="rect">
            <a:avLst/>
          </a:prstGeom>
          <a:noFill/>
        </p:spPr>
        <p:txBody>
          <a:bodyPr wrap="square" rtlCol="0">
            <a:spAutoFit/>
          </a:bodyPr>
          <a:lstStyle/>
          <a:p>
            <a:r>
              <a:rPr lang="zh-CN" altLang="en-US">
                <a:solidFill>
                  <a:srgbClr val="61695A"/>
                </a:solidFill>
                <a:latin typeface="+mn-ea"/>
                <a:cs typeface="+mn-ea"/>
              </a:rPr>
              <a:t>你</a:t>
            </a:r>
            <a:endParaRPr lang="zh-CN" altLang="en-US">
              <a:solidFill>
                <a:srgbClr val="61695A"/>
              </a:solidFill>
              <a:latin typeface="+mn-ea"/>
              <a:cs typeface="+mn-ea"/>
            </a:endParaRPr>
          </a:p>
          <a:p>
            <a:r>
              <a:rPr lang="zh-CN" altLang="en-US">
                <a:solidFill>
                  <a:srgbClr val="61695A"/>
                </a:solidFill>
                <a:latin typeface="+mn-ea"/>
                <a:cs typeface="+mn-ea"/>
              </a:rPr>
              <a:t>应</a:t>
            </a:r>
            <a:endParaRPr lang="zh-CN" altLang="en-US">
              <a:solidFill>
                <a:srgbClr val="61695A"/>
              </a:solidFill>
              <a:latin typeface="+mn-ea"/>
              <a:cs typeface="+mn-ea"/>
            </a:endParaRPr>
          </a:p>
          <a:p>
            <a:r>
              <a:rPr lang="zh-CN" altLang="en-US">
                <a:solidFill>
                  <a:srgbClr val="61695A"/>
                </a:solidFill>
                <a:latin typeface="+mn-ea"/>
                <a:cs typeface="+mn-ea"/>
              </a:rPr>
              <a:t>该</a:t>
            </a:r>
            <a:endParaRPr lang="zh-CN" altLang="en-US">
              <a:solidFill>
                <a:srgbClr val="61695A"/>
              </a:solidFill>
              <a:latin typeface="+mn-ea"/>
              <a:cs typeface="+mn-ea"/>
            </a:endParaRPr>
          </a:p>
          <a:p>
            <a:r>
              <a:rPr lang="zh-CN" altLang="en-US">
                <a:solidFill>
                  <a:srgbClr val="61695A"/>
                </a:solidFill>
                <a:latin typeface="+mn-ea"/>
                <a:cs typeface="+mn-ea"/>
              </a:rPr>
              <a:t>是</a:t>
            </a:r>
            <a:endParaRPr lang="zh-CN" altLang="en-US">
              <a:solidFill>
                <a:srgbClr val="61695A"/>
              </a:solidFill>
              <a:latin typeface="+mn-ea"/>
              <a:cs typeface="+mn-ea"/>
            </a:endParaRPr>
          </a:p>
          <a:p>
            <a:r>
              <a:rPr lang="zh-CN" altLang="en-US">
                <a:solidFill>
                  <a:srgbClr val="61695A"/>
                </a:solidFill>
                <a:latin typeface="+mn-ea"/>
                <a:cs typeface="+mn-ea"/>
              </a:rPr>
              <a:t>一</a:t>
            </a:r>
            <a:endParaRPr lang="zh-CN" altLang="en-US">
              <a:solidFill>
                <a:srgbClr val="61695A"/>
              </a:solidFill>
              <a:latin typeface="+mn-ea"/>
              <a:cs typeface="+mn-ea"/>
            </a:endParaRPr>
          </a:p>
          <a:p>
            <a:r>
              <a:rPr lang="zh-CN" altLang="en-US">
                <a:solidFill>
                  <a:srgbClr val="61695A"/>
                </a:solidFill>
                <a:latin typeface="+mn-ea"/>
                <a:cs typeface="+mn-ea"/>
              </a:rPr>
              <a:t>场</a:t>
            </a:r>
            <a:endParaRPr lang="zh-CN" altLang="en-US">
              <a:solidFill>
                <a:srgbClr val="61695A"/>
              </a:solidFill>
              <a:latin typeface="+mn-ea"/>
              <a:cs typeface="+mn-ea"/>
            </a:endParaRPr>
          </a:p>
          <a:p>
            <a:r>
              <a:rPr lang="zh-CN" altLang="en-US">
                <a:solidFill>
                  <a:srgbClr val="61695A"/>
                </a:solidFill>
                <a:latin typeface="+mn-ea"/>
                <a:cs typeface="+mn-ea"/>
              </a:rPr>
              <a:t>梦</a:t>
            </a:r>
            <a:endParaRPr lang="zh-CN" altLang="en-US">
              <a:solidFill>
                <a:srgbClr val="61695A"/>
              </a:solidFill>
              <a:latin typeface="+mn-ea"/>
              <a:cs typeface="+mn-ea"/>
            </a:endParaRPr>
          </a:p>
          <a:p>
            <a:r>
              <a:rPr lang="zh-CN" altLang="en-US">
                <a:solidFill>
                  <a:srgbClr val="61695A"/>
                </a:solidFill>
                <a:latin typeface="+mn-ea"/>
                <a:cs typeface="+mn-ea"/>
              </a:rPr>
              <a:t>,</a:t>
            </a:r>
            <a:endParaRPr lang="zh-CN" altLang="en-US">
              <a:solidFill>
                <a:srgbClr val="61695A"/>
              </a:solidFill>
              <a:latin typeface="+mn-ea"/>
              <a:cs typeface="+mn-ea"/>
            </a:endParaRPr>
          </a:p>
          <a:p>
            <a:r>
              <a:rPr lang="zh-CN" altLang="en-US">
                <a:solidFill>
                  <a:srgbClr val="61695A"/>
                </a:solidFill>
                <a:latin typeface="+mn-ea"/>
                <a:cs typeface="+mn-ea"/>
              </a:rPr>
              <a:t>我</a:t>
            </a:r>
            <a:endParaRPr lang="zh-CN" altLang="en-US">
              <a:solidFill>
                <a:srgbClr val="61695A"/>
              </a:solidFill>
              <a:latin typeface="+mn-ea"/>
              <a:cs typeface="+mn-ea"/>
            </a:endParaRPr>
          </a:p>
          <a:p>
            <a:r>
              <a:rPr lang="zh-CN" altLang="en-US">
                <a:solidFill>
                  <a:srgbClr val="61695A"/>
                </a:solidFill>
                <a:latin typeface="+mn-ea"/>
                <a:cs typeface="+mn-ea"/>
              </a:rPr>
              <a:t>应</a:t>
            </a:r>
            <a:endParaRPr lang="zh-CN" altLang="en-US">
              <a:solidFill>
                <a:srgbClr val="61695A"/>
              </a:solidFill>
              <a:latin typeface="+mn-ea"/>
              <a:cs typeface="+mn-ea"/>
            </a:endParaRPr>
          </a:p>
          <a:p>
            <a:r>
              <a:rPr lang="zh-CN" altLang="en-US">
                <a:solidFill>
                  <a:srgbClr val="61695A"/>
                </a:solidFill>
                <a:latin typeface="+mn-ea"/>
                <a:cs typeface="+mn-ea"/>
              </a:rPr>
              <a:t>该</a:t>
            </a:r>
            <a:endParaRPr lang="zh-CN" altLang="en-US">
              <a:solidFill>
                <a:srgbClr val="61695A"/>
              </a:solidFill>
              <a:latin typeface="+mn-ea"/>
              <a:cs typeface="+mn-ea"/>
            </a:endParaRPr>
          </a:p>
          <a:p>
            <a:r>
              <a:rPr lang="zh-CN" altLang="en-US">
                <a:solidFill>
                  <a:srgbClr val="61695A"/>
                </a:solidFill>
                <a:latin typeface="+mn-ea"/>
                <a:cs typeface="+mn-ea"/>
              </a:rPr>
              <a:t>是</a:t>
            </a:r>
            <a:endParaRPr lang="zh-CN" altLang="en-US">
              <a:solidFill>
                <a:srgbClr val="61695A"/>
              </a:solidFill>
              <a:latin typeface="+mn-ea"/>
              <a:cs typeface="+mn-ea"/>
            </a:endParaRPr>
          </a:p>
          <a:p>
            <a:r>
              <a:rPr lang="zh-CN" altLang="en-US">
                <a:solidFill>
                  <a:srgbClr val="61695A"/>
                </a:solidFill>
                <a:latin typeface="+mn-ea"/>
                <a:cs typeface="+mn-ea"/>
              </a:rPr>
              <a:t>一</a:t>
            </a:r>
            <a:endParaRPr lang="zh-CN" altLang="en-US">
              <a:solidFill>
                <a:srgbClr val="61695A"/>
              </a:solidFill>
              <a:latin typeface="+mn-ea"/>
              <a:cs typeface="+mn-ea"/>
            </a:endParaRPr>
          </a:p>
          <a:p>
            <a:r>
              <a:rPr lang="zh-CN" altLang="en-US">
                <a:solidFill>
                  <a:srgbClr val="61695A"/>
                </a:solidFill>
                <a:latin typeface="+mn-ea"/>
                <a:cs typeface="+mn-ea"/>
              </a:rPr>
              <a:t>阵</a:t>
            </a:r>
            <a:endParaRPr lang="zh-CN" altLang="en-US">
              <a:solidFill>
                <a:srgbClr val="61695A"/>
              </a:solidFill>
              <a:latin typeface="+mn-ea"/>
              <a:cs typeface="+mn-ea"/>
            </a:endParaRPr>
          </a:p>
          <a:p>
            <a:r>
              <a:rPr lang="zh-CN" altLang="en-US">
                <a:solidFill>
                  <a:srgbClr val="61695A"/>
                </a:solidFill>
                <a:latin typeface="+mn-ea"/>
                <a:cs typeface="+mn-ea"/>
              </a:rPr>
              <a:t>风。</a:t>
            </a:r>
            <a:endParaRPr lang="zh-CN" altLang="en-US">
              <a:solidFill>
                <a:srgbClr val="61695A"/>
              </a:solidFill>
              <a:latin typeface="+mn-ea"/>
              <a:cs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strVal val="#ppt_w*0.70"/>
                                          </p:val>
                                        </p:tav>
                                        <p:tav tm="100000">
                                          <p:val>
                                            <p:strVal val="#ppt_w"/>
                                          </p:val>
                                        </p:tav>
                                      </p:tavLst>
                                    </p:anim>
                                    <p:anim calcmode="lin" valueType="num">
                                      <p:cBhvr>
                                        <p:cTn id="14" dur="1000" fill="hold"/>
                                        <p:tgtEl>
                                          <p:spTgt spid="28"/>
                                        </p:tgtEl>
                                        <p:attrNameLst>
                                          <p:attrName>ppt_h</p:attrName>
                                        </p:attrNameLst>
                                      </p:cBhvr>
                                      <p:tavLst>
                                        <p:tav tm="0">
                                          <p:val>
                                            <p:strVal val="#ppt_h"/>
                                          </p:val>
                                        </p:tav>
                                        <p:tav tm="100000">
                                          <p:val>
                                            <p:strVal val="#ppt_h"/>
                                          </p:val>
                                        </p:tav>
                                      </p:tavLst>
                                    </p:anim>
                                    <p:animEffect transition="in" filter="fade">
                                      <p:cBhvr>
                                        <p:cTn id="15" dur="1000"/>
                                        <p:tgtEl>
                                          <p:spTgt spid="28"/>
                                        </p:tgtEl>
                                      </p:cBhvr>
                                    </p:animEffect>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 presetClass="entr" presetSubtype="1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heckerboard(across)">
                                      <p:cBhvr>
                                        <p:cTn id="24" dur="500"/>
                                        <p:tgtEl>
                                          <p:spTgt spid="11"/>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heckerboard(across)">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3" grpId="1" bldLvl="0" animBg="1"/>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5" name="Text Placeholder 2"/>
          <p:cNvSpPr>
            <a:spLocks noGrp="1"/>
          </p:cNvSpPr>
          <p:nvPr/>
        </p:nvSpPr>
        <p:spPr>
          <a:xfrm>
            <a:off x="4503234" y="446318"/>
            <a:ext cx="3383973" cy="561292"/>
          </a:xfrm>
          <a:prstGeom prst="rect">
            <a:avLst/>
          </a:prstGeom>
        </p:spPr>
        <p:txBody>
          <a:bodyPr vert="horz" lIns="0" tIns="40504" rIns="0" bIns="40504" anchor="t"/>
          <a:lstStyle>
            <a:lvl1pPr marL="0" indent="0" algn="ctr" defTabSz="404495" rtl="0" eaLnBrk="1" latinLnBrk="0" hangingPunct="1">
              <a:lnSpc>
                <a:spcPct val="100000"/>
              </a:lnSpc>
              <a:spcBef>
                <a:spcPts val="0"/>
              </a:spcBef>
              <a:buFont typeface="Arial" panose="020B0604020202020204"/>
              <a:buNone/>
              <a:defRPr sz="3500" b="1" kern="1200">
                <a:solidFill>
                  <a:schemeClr val="bg1"/>
                </a:solidFill>
                <a:latin typeface="Lato Hairline"/>
                <a:ea typeface="+mn-ea"/>
                <a:cs typeface="Lato Hairline"/>
              </a:defRPr>
            </a:lvl1pPr>
            <a:lvl2pPr marL="658495" indent="-253365" algn="l" defTabSz="404495" rtl="0" eaLnBrk="1" latinLnBrk="0" hangingPunct="1">
              <a:spcBef>
                <a:spcPct val="20000"/>
              </a:spcBef>
              <a:buFont typeface="Arial" panose="020B0604020202020204"/>
              <a:buChar char="–"/>
              <a:defRPr sz="2500" kern="1200">
                <a:solidFill>
                  <a:schemeClr val="tx1"/>
                </a:solidFill>
                <a:latin typeface="+mn-lt"/>
                <a:ea typeface="+mn-ea"/>
                <a:cs typeface="+mn-cs"/>
              </a:defRPr>
            </a:lvl2pPr>
            <a:lvl3pPr marL="1012825" indent="-202565" algn="l" defTabSz="404495" rtl="0" eaLnBrk="1" latinLnBrk="0" hangingPunct="1">
              <a:spcBef>
                <a:spcPct val="20000"/>
              </a:spcBef>
              <a:buFont typeface="Arial" panose="020B0604020202020204"/>
              <a:buChar char="•"/>
              <a:defRPr sz="2100" kern="1200">
                <a:solidFill>
                  <a:schemeClr val="tx1"/>
                </a:solidFill>
                <a:latin typeface="+mn-lt"/>
                <a:ea typeface="+mn-ea"/>
                <a:cs typeface="+mn-cs"/>
              </a:defRPr>
            </a:lvl3pPr>
            <a:lvl4pPr marL="141732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4pPr>
            <a:lvl5pPr marL="182245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5pPr>
            <a:lvl6pPr marL="222758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6pPr>
            <a:lvl7pPr marL="263271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7pPr>
            <a:lvl8pPr marL="303784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8pPr>
            <a:lvl9pPr marL="344297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9pPr>
          </a:lstStyle>
          <a:p>
            <a:r>
              <a:rPr lang="en-US" b="0"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版权声明</a:t>
            </a:r>
            <a:endParaRPr lang="en-US" b="0"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4" name="Text Placeholder 3"/>
          <p:cNvSpPr>
            <a:spLocks noGrp="1"/>
          </p:cNvSpPr>
          <p:nvPr/>
        </p:nvSpPr>
        <p:spPr>
          <a:xfrm>
            <a:off x="3571203" y="1182895"/>
            <a:ext cx="4932874" cy="333192"/>
          </a:xfrm>
          <a:prstGeom prst="rect">
            <a:avLst/>
          </a:prstGeom>
        </p:spPr>
        <p:txBody>
          <a:bodyPr vert="horz" lIns="0" tIns="40504" rIns="0" bIns="40504" anchor="t"/>
          <a:lstStyle>
            <a:lvl1pPr marL="0" indent="0" algn="ctr" defTabSz="404495" rtl="0" eaLnBrk="1" latinLnBrk="0" hangingPunct="1">
              <a:lnSpc>
                <a:spcPct val="100000"/>
              </a:lnSpc>
              <a:spcBef>
                <a:spcPts val="0"/>
              </a:spcBef>
              <a:spcAft>
                <a:spcPts val="0"/>
              </a:spcAft>
              <a:buFont typeface="Arial" panose="020B0604020202020204"/>
              <a:buNone/>
              <a:defRPr sz="1500" b="0" kern="1200">
                <a:solidFill>
                  <a:schemeClr val="accent3"/>
                </a:solidFill>
                <a:latin typeface="Lato Light"/>
                <a:ea typeface="+mn-ea"/>
                <a:cs typeface="Lato Light"/>
              </a:defRPr>
            </a:lvl1pPr>
            <a:lvl2pPr marL="658495" indent="-253365" algn="l" defTabSz="404495" rtl="0" eaLnBrk="1" latinLnBrk="0" hangingPunct="1">
              <a:spcBef>
                <a:spcPct val="20000"/>
              </a:spcBef>
              <a:buFont typeface="Arial" panose="020B0604020202020204"/>
              <a:buChar char="–"/>
              <a:defRPr sz="2500" kern="1200">
                <a:solidFill>
                  <a:schemeClr val="tx1"/>
                </a:solidFill>
                <a:latin typeface="+mn-lt"/>
                <a:ea typeface="+mn-ea"/>
                <a:cs typeface="+mn-cs"/>
              </a:defRPr>
            </a:lvl2pPr>
            <a:lvl3pPr marL="1012825" indent="-202565" algn="l" defTabSz="404495" rtl="0" eaLnBrk="1" latinLnBrk="0" hangingPunct="1">
              <a:spcBef>
                <a:spcPct val="20000"/>
              </a:spcBef>
              <a:buFont typeface="Arial" panose="020B0604020202020204"/>
              <a:buChar char="•"/>
              <a:defRPr sz="2100" kern="1200">
                <a:solidFill>
                  <a:schemeClr val="tx1"/>
                </a:solidFill>
                <a:latin typeface="+mn-lt"/>
                <a:ea typeface="+mn-ea"/>
                <a:cs typeface="+mn-cs"/>
              </a:defRPr>
            </a:lvl3pPr>
            <a:lvl4pPr marL="141732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4pPr>
            <a:lvl5pPr marL="182245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5pPr>
            <a:lvl6pPr marL="222758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6pPr>
            <a:lvl7pPr marL="263271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7pPr>
            <a:lvl8pPr marL="303784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8pPr>
            <a:lvl9pPr marL="344297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9pPr>
          </a:lstStyle>
          <a:p>
            <a:r>
              <a:rPr lang="en-US" sz="1800" dirty="0" err="1">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感谢您支持原创设计事业，支持设计版权产品</a:t>
            </a:r>
            <a:r>
              <a:rPr lang="en-US" sz="1800"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a:t>
            </a:r>
            <a:endParaRPr lang="en-US" sz="1800"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7" name="Text Placeholder 4"/>
          <p:cNvSpPr>
            <a:spLocks noGrp="1"/>
          </p:cNvSpPr>
          <p:nvPr/>
        </p:nvSpPr>
        <p:spPr>
          <a:xfrm>
            <a:off x="2348290" y="1617345"/>
            <a:ext cx="7378700" cy="3725545"/>
          </a:xfrm>
          <a:prstGeom prst="rect">
            <a:avLst/>
          </a:prstGeom>
        </p:spPr>
        <p:txBody>
          <a:bodyPr vert="horz" lIns="0" tIns="0" rIns="0" bIns="0" anchor="t"/>
          <a:lstStyle>
            <a:lvl1pPr marL="0" indent="0" algn="ctr" defTabSz="404495" rtl="0" eaLnBrk="1" latinLnBrk="0" hangingPunct="1">
              <a:lnSpc>
                <a:spcPct val="130000"/>
              </a:lnSpc>
              <a:spcBef>
                <a:spcPct val="20000"/>
              </a:spcBef>
              <a:buFont typeface="Arial" panose="020B0604020202020204"/>
              <a:buNone/>
              <a:defRPr sz="1200" kern="1200">
                <a:solidFill>
                  <a:schemeClr val="tx1">
                    <a:lumMod val="50000"/>
                    <a:lumOff val="50000"/>
                  </a:schemeClr>
                </a:solidFill>
                <a:latin typeface="Lato Regular"/>
                <a:ea typeface="+mn-ea"/>
                <a:cs typeface="Lato Regular"/>
              </a:defRPr>
            </a:lvl1pPr>
            <a:lvl2pPr marL="658495" indent="-253365" algn="l" defTabSz="404495" rtl="0" eaLnBrk="1" latinLnBrk="0" hangingPunct="1">
              <a:spcBef>
                <a:spcPct val="20000"/>
              </a:spcBef>
              <a:buFont typeface="Arial" panose="020B0604020202020204"/>
              <a:buChar char="–"/>
              <a:defRPr sz="2500" kern="1200">
                <a:solidFill>
                  <a:schemeClr val="tx1"/>
                </a:solidFill>
                <a:latin typeface="+mn-lt"/>
                <a:ea typeface="+mn-ea"/>
                <a:cs typeface="+mn-cs"/>
              </a:defRPr>
            </a:lvl2pPr>
            <a:lvl3pPr marL="1012825" indent="-202565" algn="l" defTabSz="404495" rtl="0" eaLnBrk="1" latinLnBrk="0" hangingPunct="1">
              <a:spcBef>
                <a:spcPct val="20000"/>
              </a:spcBef>
              <a:buFont typeface="Arial" panose="020B0604020202020204"/>
              <a:buChar char="•"/>
              <a:defRPr sz="2100" kern="1200">
                <a:solidFill>
                  <a:schemeClr val="tx1"/>
                </a:solidFill>
                <a:latin typeface="+mn-lt"/>
                <a:ea typeface="+mn-ea"/>
                <a:cs typeface="+mn-cs"/>
              </a:defRPr>
            </a:lvl3pPr>
            <a:lvl4pPr marL="141732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4pPr>
            <a:lvl5pPr marL="182245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5pPr>
            <a:lvl6pPr marL="222758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6pPr>
            <a:lvl7pPr marL="263271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7pPr>
            <a:lvl8pPr marL="303784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8pPr>
            <a:lvl9pPr marL="344297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9pPr>
          </a:lstStyle>
          <a:p>
            <a:pPr algn="l">
              <a:spcBef>
                <a:spcPts val="1200"/>
              </a:spcBef>
            </a:pPr>
            <a:r>
              <a:rPr lang="en-US" sz="1600" b="1" dirty="0" err="1">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感谢您下载千图网</a:t>
            </a:r>
            <a:r>
              <a:rPr lang="zh-CN" alt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原创</a:t>
            </a:r>
            <a:r>
              <a:rPr lang="en-US" altLang="zh-CN"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PPT</a:t>
            </a:r>
            <a:r>
              <a:rPr lang="zh-CN" alt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模板</a:t>
            </a:r>
            <a:r>
              <a:rPr 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a:t>
            </a:r>
            <a:r>
              <a:rPr lang="en-US" sz="1600" b="1" dirty="0" err="1">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为了您和千图网以及原创作者的利益，请勿复制、传播、销售，否则将承担法律责任</a:t>
            </a:r>
            <a:r>
              <a:rPr 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a:t>
            </a:r>
            <a:endParaRPr 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a:p>
            <a:pPr algn="l">
              <a:spcBef>
                <a:spcPts val="1200"/>
              </a:spcBef>
            </a:pPr>
            <a:r>
              <a:rPr lang="en-US" sz="1600" b="1" dirty="0" err="1">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千图网将对作品进行维权，按照传播下载次数的十倍进行索取赔偿</a:t>
            </a:r>
            <a:r>
              <a:rPr lang="zh-CN" alt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金</a:t>
            </a:r>
            <a:r>
              <a:rPr 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a:t>
            </a:r>
            <a:endParaRPr 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a:p>
            <a:pPr algn="l">
              <a:spcBef>
                <a:spcPts val="1200"/>
              </a:spcBef>
            </a:pPr>
            <a:r>
              <a:rPr 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1、千图网网站出售的PPT模版是免版税类（RF：Royalty-free）正版受《中华人民共和国著作法》和《世界版权公约》的保护，作品的所有权、版权和著作权归千图网所有，您下载的是PPT模版素材使用权。</a:t>
            </a:r>
            <a:endParaRPr 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a:p>
            <a:pPr algn="l">
              <a:spcBef>
                <a:spcPts val="1200"/>
              </a:spcBef>
            </a:pPr>
            <a:r>
              <a:rPr 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2、不得将千图网的PPT模版、PPT素材，本身用于再出售，或者出租、出借、转让、分销、发布或者作为礼物供他人使用，不得转授权、出卖、转让本协议或本协议中的权利。</a:t>
            </a:r>
            <a:endParaRPr 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a:p>
            <a:pPr algn="l">
              <a:spcBef>
                <a:spcPts val="1200"/>
              </a:spcBef>
            </a:pPr>
            <a:r>
              <a:rPr 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3、禁止把作品纳入商标或服务标记。</a:t>
            </a:r>
            <a:endParaRPr 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a:p>
            <a:pPr algn="l">
              <a:spcBef>
                <a:spcPts val="1200"/>
              </a:spcBef>
            </a:pPr>
            <a:r>
              <a:rPr 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4、禁止用户用下载格式在网上传播作品。或者作品可以让第三方单独付费或共享免费下载、或通过转移电话服务系统传播。</a:t>
            </a:r>
            <a:endParaRPr lang="en-US" sz="1600" b="1" dirty="0">
              <a:solidFill>
                <a:schemeClr val="tx1">
                  <a:lumMod val="50000"/>
                  <a:lumOff val="50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3653C"/>
        </a:solidFill>
        <a:effectLst/>
      </p:bgPr>
    </p:bg>
    <p:spTree>
      <p:nvGrpSpPr>
        <p:cNvPr id="1" name=""/>
        <p:cNvGrpSpPr/>
        <p:nvPr/>
      </p:nvGrpSpPr>
      <p:grpSpPr>
        <a:xfrm>
          <a:off x="0" y="0"/>
          <a:ext cx="0" cy="0"/>
          <a:chOff x="0" y="0"/>
          <a:chExt cx="0" cy="0"/>
        </a:xfrm>
      </p:grpSpPr>
      <p:sp>
        <p:nvSpPr>
          <p:cNvPr id="8" name="矩形 7"/>
          <p:cNvSpPr/>
          <p:nvPr/>
        </p:nvSpPr>
        <p:spPr>
          <a:xfrm>
            <a:off x="9812020" y="0"/>
            <a:ext cx="1750060" cy="3098800"/>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6" name="矩形 5"/>
          <p:cNvSpPr/>
          <p:nvPr/>
        </p:nvSpPr>
        <p:spPr>
          <a:xfrm>
            <a:off x="1128395" y="1001395"/>
            <a:ext cx="9906635" cy="5100955"/>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12" name="矩形 11"/>
          <p:cNvSpPr/>
          <p:nvPr/>
        </p:nvSpPr>
        <p:spPr>
          <a:xfrm>
            <a:off x="10699115" y="5155565"/>
            <a:ext cx="1492885" cy="1702435"/>
          </a:xfrm>
          <a:prstGeom prst="rect">
            <a:avLst/>
          </a:prstGeom>
          <a:solidFill>
            <a:srgbClr val="AD8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pic>
        <p:nvPicPr>
          <p:cNvPr id="5" name="图片 4" descr="1"/>
          <p:cNvPicPr>
            <a:picLocks noChangeAspect="1"/>
          </p:cNvPicPr>
          <p:nvPr/>
        </p:nvPicPr>
        <p:blipFill>
          <a:blip r:embed="rId1"/>
          <a:stretch>
            <a:fillRect/>
          </a:stretch>
        </p:blipFill>
        <p:spPr>
          <a:xfrm>
            <a:off x="8714105" y="1408430"/>
            <a:ext cx="3063875" cy="5546725"/>
          </a:xfrm>
          <a:prstGeom prst="rect">
            <a:avLst/>
          </a:prstGeom>
        </p:spPr>
      </p:pic>
      <p:sp>
        <p:nvSpPr>
          <p:cNvPr id="23" name="矩形 22"/>
          <p:cNvSpPr/>
          <p:nvPr/>
        </p:nvSpPr>
        <p:spPr>
          <a:xfrm>
            <a:off x="499110" y="1771015"/>
            <a:ext cx="1856105" cy="283845"/>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28" name="文本框 27"/>
          <p:cNvSpPr txBox="1"/>
          <p:nvPr/>
        </p:nvSpPr>
        <p:spPr>
          <a:xfrm>
            <a:off x="3091815" y="2081530"/>
            <a:ext cx="2548255" cy="1445260"/>
          </a:xfrm>
          <a:prstGeom prst="rect">
            <a:avLst/>
          </a:prstGeom>
          <a:noFill/>
        </p:spPr>
        <p:txBody>
          <a:bodyPr wrap="square" rtlCol="0">
            <a:spAutoFit/>
          </a:bodyPr>
          <a:lstStyle/>
          <a:p>
            <a:pPr>
              <a:lnSpc>
                <a:spcPct val="100000"/>
              </a:lnSpc>
            </a:pPr>
            <a:r>
              <a:rPr lang="zh-CN" altLang="en-US" sz="8800">
                <a:solidFill>
                  <a:srgbClr val="4D5863"/>
                </a:solidFill>
                <a:latin typeface="Noto Sans S Chinese Medium" panose="020B0600000000000000" charset="-122"/>
                <a:cs typeface="Noto Sans S Chinese Medium" panose="020B0600000000000000" charset="-122"/>
              </a:rPr>
              <a:t>壹</a:t>
            </a:r>
            <a:endParaRPr lang="zh-CN" altLang="en-US" sz="8800">
              <a:solidFill>
                <a:srgbClr val="4D5863"/>
              </a:solidFill>
              <a:latin typeface="Noto Sans S Chinese Medium" panose="020B0600000000000000" charset="-122"/>
              <a:cs typeface="Noto Sans S Chinese Medium" panose="020B0600000000000000" charset="-122"/>
            </a:endParaRPr>
          </a:p>
        </p:txBody>
      </p:sp>
      <p:sp>
        <p:nvSpPr>
          <p:cNvPr id="34" name="TextBox 46"/>
          <p:cNvSpPr txBox="1"/>
          <p:nvPr/>
        </p:nvSpPr>
        <p:spPr>
          <a:xfrm>
            <a:off x="2923540" y="3743325"/>
            <a:ext cx="5055235" cy="1869440"/>
          </a:xfrm>
          <a:prstGeom prst="rect">
            <a:avLst/>
          </a:prstGeom>
        </p:spPr>
        <p:txBody>
          <a:bodyPr vert="horz" wrap="square" lIns="0" tIns="0" rIns="0" bIns="0" anchor="t" anchorCtr="1">
            <a:noAutofit/>
          </a:bodyPr>
          <a:lstStyle/>
          <a:p>
            <a:pPr lvl="0" algn="l">
              <a:lnSpc>
                <a:spcPct val="120000"/>
              </a:lnSpc>
            </a:pPr>
            <a:r>
              <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pic>
        <p:nvPicPr>
          <p:cNvPr id="2" name="图片 1"/>
          <p:cNvPicPr>
            <a:picLocks noChangeAspect="1"/>
          </p:cNvPicPr>
          <p:nvPr/>
        </p:nvPicPr>
        <p:blipFill>
          <a:blip r:embed="rId2"/>
          <a:stretch>
            <a:fillRect/>
          </a:stretch>
        </p:blipFill>
        <p:spPr>
          <a:xfrm>
            <a:off x="12736195" y="-16448405"/>
            <a:ext cx="13335000" cy="5961697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1000" fill="hold"/>
                                        <p:tgtEl>
                                          <p:spTgt spid="28"/>
                                        </p:tgtEl>
                                        <p:attrNameLst>
                                          <p:attrName>ppt_w</p:attrName>
                                        </p:attrNameLst>
                                      </p:cBhvr>
                                      <p:tavLst>
                                        <p:tav tm="0">
                                          <p:val>
                                            <p:strVal val="#ppt_w*0.70"/>
                                          </p:val>
                                        </p:tav>
                                        <p:tav tm="100000">
                                          <p:val>
                                            <p:strVal val="#ppt_w"/>
                                          </p:val>
                                        </p:tav>
                                      </p:tavLst>
                                    </p:anim>
                                    <p:anim calcmode="lin" valueType="num">
                                      <p:cBhvr>
                                        <p:cTn id="19" dur="1000" fill="hold"/>
                                        <p:tgtEl>
                                          <p:spTgt spid="28"/>
                                        </p:tgtEl>
                                        <p:attrNameLst>
                                          <p:attrName>ppt_h</p:attrName>
                                        </p:attrNameLst>
                                      </p:cBhvr>
                                      <p:tavLst>
                                        <p:tav tm="0">
                                          <p:val>
                                            <p:strVal val="#ppt_h"/>
                                          </p:val>
                                        </p:tav>
                                        <p:tav tm="100000">
                                          <p:val>
                                            <p:strVal val="#ppt_h"/>
                                          </p:val>
                                        </p:tav>
                                      </p:tavLst>
                                    </p:anim>
                                    <p:animEffect transition="in" filter="fade">
                                      <p:cBhvr>
                                        <p:cTn id="20" dur="1000"/>
                                        <p:tgtEl>
                                          <p:spTgt spid="28"/>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1000" fill="hold"/>
                                        <p:tgtEl>
                                          <p:spTgt spid="34"/>
                                        </p:tgtEl>
                                        <p:attrNameLst>
                                          <p:attrName>ppt_w</p:attrName>
                                        </p:attrNameLst>
                                      </p:cBhvr>
                                      <p:tavLst>
                                        <p:tav tm="0">
                                          <p:val>
                                            <p:strVal val="#ppt_w*0.70"/>
                                          </p:val>
                                        </p:tav>
                                        <p:tav tm="100000">
                                          <p:val>
                                            <p:strVal val="#ppt_w"/>
                                          </p:val>
                                        </p:tav>
                                      </p:tavLst>
                                    </p:anim>
                                    <p:anim calcmode="lin" valueType="num">
                                      <p:cBhvr>
                                        <p:cTn id="24" dur="1000" fill="hold"/>
                                        <p:tgtEl>
                                          <p:spTgt spid="34"/>
                                        </p:tgtEl>
                                        <p:attrNameLst>
                                          <p:attrName>ppt_h</p:attrName>
                                        </p:attrNameLst>
                                      </p:cBhvr>
                                      <p:tavLst>
                                        <p:tav tm="0">
                                          <p:val>
                                            <p:strVal val="#ppt_h"/>
                                          </p:val>
                                        </p:tav>
                                        <p:tav tm="100000">
                                          <p:val>
                                            <p:strVal val="#ppt_h"/>
                                          </p:val>
                                        </p:tav>
                                      </p:tavLst>
                                    </p:anim>
                                    <p:animEffect transition="in" filter="fade">
                                      <p:cBhvr>
                                        <p:cTn id="25"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1" bldLvl="0" animBg="1"/>
      <p:bldP spid="28"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16" name="组合 15"/>
          <p:cNvGrpSpPr/>
          <p:nvPr/>
        </p:nvGrpSpPr>
        <p:grpSpPr>
          <a:xfrm>
            <a:off x="-874395" y="315595"/>
            <a:ext cx="4512310" cy="768350"/>
            <a:chOff x="-1377" y="477"/>
            <a:chExt cx="7106" cy="1210"/>
          </a:xfrm>
        </p:grpSpPr>
        <p:sp>
          <p:nvSpPr>
            <p:cNvPr id="23" name="矩形 22"/>
            <p:cNvSpPr/>
            <p:nvPr/>
          </p:nvSpPr>
          <p:spPr>
            <a:xfrm>
              <a:off x="-1377" y="859"/>
              <a:ext cx="2923" cy="447"/>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28" name="文本框 27"/>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75000"/>
                      <a:lumOff val="25000"/>
                    </a:schemeClr>
                  </a:solidFill>
                  <a:latin typeface="Noto Sans S Chinese Medium" panose="020B0600000000000000" charset="-122"/>
                  <a:cs typeface="Noto Sans S Chinese Medium" panose="020B0600000000000000" charset="-122"/>
                </a:rPr>
                <a:t>壹</a:t>
              </a:r>
              <a:endParaRPr lang="zh-CN" altLang="en-US" sz="4400">
                <a:solidFill>
                  <a:schemeClr val="tx1">
                    <a:lumMod val="75000"/>
                    <a:lumOff val="25000"/>
                  </a:schemeClr>
                </a:solidFill>
                <a:latin typeface="Noto Sans S Chinese Medium" panose="020B0600000000000000" charset="-122"/>
                <a:cs typeface="Noto Sans S Chinese Medium" panose="020B0600000000000000" charset="-122"/>
              </a:endParaRPr>
            </a:p>
          </p:txBody>
        </p:sp>
      </p:grpSp>
      <p:sp>
        <p:nvSpPr>
          <p:cNvPr id="7" name="文本框 6"/>
          <p:cNvSpPr txBox="1"/>
          <p:nvPr/>
        </p:nvSpPr>
        <p:spPr>
          <a:xfrm>
            <a:off x="6510020" y="2013585"/>
            <a:ext cx="3633470" cy="1568450"/>
          </a:xfrm>
          <a:prstGeom prst="rect">
            <a:avLst/>
          </a:prstGeom>
          <a:noFill/>
        </p:spPr>
        <p:txBody>
          <a:bodyPr wrap="square" rtlCol="0">
            <a:spAutoFit/>
          </a:bodyPr>
          <a:lstStyle/>
          <a:p>
            <a:pPr>
              <a:lnSpc>
                <a:spcPct val="120000"/>
              </a:lnSpc>
            </a:pPr>
            <a:r>
              <a:rPr lang="zh-CN" altLang="en-US" sz="8000">
                <a:solidFill>
                  <a:schemeClr val="tx1">
                    <a:lumMod val="50000"/>
                    <a:lumOff val="50000"/>
                  </a:schemeClr>
                </a:solidFill>
                <a:latin typeface="+mn-ea"/>
                <a:cs typeface="+mn-ea"/>
              </a:rPr>
              <a:t>抽象风</a:t>
            </a:r>
            <a:endParaRPr lang="zh-CN" altLang="en-US" sz="8000">
              <a:solidFill>
                <a:schemeClr val="tx1">
                  <a:lumMod val="50000"/>
                  <a:lumOff val="50000"/>
                </a:schemeClr>
              </a:solidFill>
              <a:latin typeface="+mn-ea"/>
              <a:cs typeface="+mn-ea"/>
            </a:endParaRPr>
          </a:p>
        </p:txBody>
      </p:sp>
      <p:pic>
        <p:nvPicPr>
          <p:cNvPr id="8" name="图片 7" descr="6"/>
          <p:cNvPicPr>
            <a:picLocks noChangeAspect="1"/>
          </p:cNvPicPr>
          <p:nvPr/>
        </p:nvPicPr>
        <p:blipFill>
          <a:blip r:embed="rId1"/>
          <a:stretch>
            <a:fillRect/>
          </a:stretch>
        </p:blipFill>
        <p:spPr>
          <a:xfrm>
            <a:off x="10143490" y="3611245"/>
            <a:ext cx="1854835" cy="3039745"/>
          </a:xfrm>
          <a:prstGeom prst="rect">
            <a:avLst/>
          </a:prstGeom>
        </p:spPr>
      </p:pic>
      <p:grpSp>
        <p:nvGrpSpPr>
          <p:cNvPr id="9" name="组合 8"/>
          <p:cNvGrpSpPr/>
          <p:nvPr/>
        </p:nvGrpSpPr>
        <p:grpSpPr>
          <a:xfrm>
            <a:off x="6531880" y="2493470"/>
            <a:ext cx="4141561" cy="3247390"/>
            <a:chOff x="1042305" y="2079277"/>
            <a:chExt cx="4141561" cy="3247390"/>
          </a:xfrm>
        </p:grpSpPr>
        <p:sp>
          <p:nvSpPr>
            <p:cNvPr id="11" name="文本框 10"/>
            <p:cNvSpPr txBox="1"/>
            <p:nvPr/>
          </p:nvSpPr>
          <p:spPr>
            <a:xfrm>
              <a:off x="1042305" y="2079277"/>
              <a:ext cx="309880" cy="607695"/>
            </a:xfrm>
            <a:prstGeom prst="rect">
              <a:avLst/>
            </a:prstGeom>
            <a:noFill/>
          </p:spPr>
          <p:txBody>
            <a:bodyPr wrap="none" rtlCol="0">
              <a:spAutoFit/>
            </a:bodyPr>
            <a:lstStyle/>
            <a:p>
              <a:pPr>
                <a:lnSpc>
                  <a:spcPct val="120000"/>
                </a:lnSpc>
              </a:pPr>
              <a:endParaRPr lang="zh-CN" altLang="en-US" sz="2800" b="1"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2" name="文本框 11"/>
            <p:cNvSpPr txBox="1"/>
            <p:nvPr/>
          </p:nvSpPr>
          <p:spPr>
            <a:xfrm>
              <a:off x="1042305" y="3277301"/>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您的文字添加到此处，可以通过单击</a:t>
              </a:r>
              <a:endParaRPr lang="zh-CN" altLang="en-US" sz="12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cxnSp>
          <p:nvCxnSpPr>
            <p:cNvPr id="13" name="直接连接符 12"/>
            <p:cNvCxnSpPr/>
            <p:nvPr/>
          </p:nvCxnSpPr>
          <p:spPr>
            <a:xfrm>
              <a:off x="1160445" y="3678492"/>
              <a:ext cx="1691612" cy="0"/>
            </a:xfrm>
            <a:prstGeom prst="line">
              <a:avLst/>
            </a:prstGeom>
            <a:ln w="12700">
              <a:solidFill>
                <a:srgbClr val="F5CF26"/>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042305" y="3908077"/>
              <a:ext cx="2866390" cy="1418590"/>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您的文字添加到此处，可以通过单击此处删除此处的文字进行添加，也可以复制您的文字粘贴到此处，本模板所有文字图片图标均可更改替换的文字粘贴到此处，本模板所有文字图片图标均可更改替换</a:t>
              </a:r>
              <a:endParaRPr lang="zh-CN" altLang="en-US" sz="12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cxnSp>
          <p:nvCxnSpPr>
            <p:cNvPr id="15" name="直接连接符 14"/>
            <p:cNvCxnSpPr/>
            <p:nvPr/>
          </p:nvCxnSpPr>
          <p:spPr>
            <a:xfrm>
              <a:off x="1135045" y="3678492"/>
              <a:ext cx="1691612" cy="0"/>
            </a:xfrm>
            <a:prstGeom prst="line">
              <a:avLst/>
            </a:prstGeom>
            <a:ln w="47625">
              <a:solidFill>
                <a:srgbClr val="61695A"/>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234440" y="1337310"/>
            <a:ext cx="4514850" cy="4863465"/>
            <a:chOff x="1944" y="2106"/>
            <a:chExt cx="7110" cy="7659"/>
          </a:xfrm>
        </p:grpSpPr>
        <p:sp>
          <p:nvSpPr>
            <p:cNvPr id="5" name="矩形 4"/>
            <p:cNvSpPr/>
            <p:nvPr/>
          </p:nvSpPr>
          <p:spPr>
            <a:xfrm>
              <a:off x="1944" y="2121"/>
              <a:ext cx="7085" cy="7645"/>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pic>
          <p:nvPicPr>
            <p:cNvPr id="4" name="图片 3" descr="500808280"/>
            <p:cNvPicPr>
              <a:picLocks noChangeAspect="1"/>
            </p:cNvPicPr>
            <p:nvPr/>
          </p:nvPicPr>
          <p:blipFill>
            <a:blip r:embed="rId2"/>
            <a:srcRect l="52384" t="17336"/>
            <a:stretch>
              <a:fillRect/>
            </a:stretch>
          </p:blipFill>
          <p:spPr>
            <a:xfrm>
              <a:off x="3158" y="2106"/>
              <a:ext cx="5871" cy="6795"/>
            </a:xfrm>
            <a:prstGeom prst="rect">
              <a:avLst/>
            </a:prstGeom>
          </p:spPr>
        </p:pic>
        <p:sp>
          <p:nvSpPr>
            <p:cNvPr id="10" name="文本框 9"/>
            <p:cNvSpPr txBox="1"/>
            <p:nvPr/>
          </p:nvSpPr>
          <p:spPr>
            <a:xfrm>
              <a:off x="2138" y="5249"/>
              <a:ext cx="2726" cy="4239"/>
            </a:xfrm>
            <a:prstGeom prst="rect">
              <a:avLst/>
            </a:prstGeom>
            <a:noFill/>
          </p:spPr>
          <p:txBody>
            <a:bodyPr wrap="square" rtlCol="0">
              <a:spAutoFit/>
            </a:bodyPr>
            <a:lstStyle/>
            <a:p>
              <a:pPr>
                <a:lnSpc>
                  <a:spcPct val="140000"/>
                </a:lnSpc>
              </a:pPr>
              <a:r>
                <a:rPr lang="zh-CN" altLang="en-US">
                  <a:solidFill>
                    <a:schemeClr val="bg1">
                      <a:lumMod val="95000"/>
                    </a:schemeClr>
                  </a:solidFill>
                  <a:latin typeface="+mn-ea"/>
                  <a:cs typeface="+mn-ea"/>
                </a:rPr>
                <a:t>愿</a:t>
              </a:r>
              <a:endParaRPr lang="zh-CN" altLang="en-US">
                <a:solidFill>
                  <a:schemeClr val="bg1">
                    <a:lumMod val="95000"/>
                  </a:schemeClr>
                </a:solidFill>
                <a:latin typeface="+mn-ea"/>
                <a:cs typeface="+mn-ea"/>
              </a:endParaRPr>
            </a:p>
            <a:p>
              <a:pPr>
                <a:lnSpc>
                  <a:spcPct val="140000"/>
                </a:lnSpc>
              </a:pPr>
              <a:r>
                <a:rPr lang="zh-CN" altLang="en-US">
                  <a:solidFill>
                    <a:schemeClr val="bg1">
                      <a:lumMod val="95000"/>
                    </a:schemeClr>
                  </a:solidFill>
                  <a:latin typeface="+mn-ea"/>
                  <a:cs typeface="+mn-ea"/>
                </a:rPr>
                <a:t>岁</a:t>
              </a:r>
              <a:endParaRPr lang="zh-CN" altLang="en-US">
                <a:solidFill>
                  <a:schemeClr val="bg1">
                    <a:lumMod val="95000"/>
                  </a:schemeClr>
                </a:solidFill>
                <a:latin typeface="+mn-ea"/>
                <a:cs typeface="+mn-ea"/>
              </a:endParaRPr>
            </a:p>
            <a:p>
              <a:pPr>
                <a:lnSpc>
                  <a:spcPct val="140000"/>
                </a:lnSpc>
              </a:pPr>
              <a:r>
                <a:rPr lang="zh-CN" altLang="en-US">
                  <a:solidFill>
                    <a:schemeClr val="bg1">
                      <a:lumMod val="95000"/>
                    </a:schemeClr>
                  </a:solidFill>
                  <a:latin typeface="+mn-ea"/>
                  <a:cs typeface="+mn-ea"/>
                </a:rPr>
                <a:t>月</a:t>
              </a:r>
              <a:endParaRPr lang="zh-CN" altLang="en-US">
                <a:solidFill>
                  <a:schemeClr val="bg1">
                    <a:lumMod val="95000"/>
                  </a:schemeClr>
                </a:solidFill>
                <a:latin typeface="+mn-ea"/>
                <a:cs typeface="+mn-ea"/>
              </a:endParaRPr>
            </a:p>
            <a:p>
              <a:pPr>
                <a:lnSpc>
                  <a:spcPct val="140000"/>
                </a:lnSpc>
              </a:pPr>
              <a:r>
                <a:rPr lang="zh-CN" altLang="en-US">
                  <a:solidFill>
                    <a:schemeClr val="bg1">
                      <a:lumMod val="95000"/>
                    </a:schemeClr>
                  </a:solidFill>
                  <a:latin typeface="+mn-ea"/>
                  <a:cs typeface="+mn-ea"/>
                </a:rPr>
                <a:t>可</a:t>
              </a:r>
              <a:endParaRPr lang="zh-CN" altLang="en-US">
                <a:solidFill>
                  <a:schemeClr val="bg1">
                    <a:lumMod val="95000"/>
                  </a:schemeClr>
                </a:solidFill>
                <a:latin typeface="+mn-ea"/>
                <a:cs typeface="+mn-ea"/>
              </a:endParaRPr>
            </a:p>
            <a:p>
              <a:pPr>
                <a:lnSpc>
                  <a:spcPct val="140000"/>
                </a:lnSpc>
              </a:pPr>
              <a:r>
                <a:rPr lang="zh-CN" altLang="en-US">
                  <a:solidFill>
                    <a:schemeClr val="bg1">
                      <a:lumMod val="95000"/>
                    </a:schemeClr>
                  </a:solidFill>
                  <a:latin typeface="+mn-ea"/>
                  <a:cs typeface="+mn-ea"/>
                </a:rPr>
                <a:t>回</a:t>
              </a:r>
              <a:endParaRPr lang="zh-CN" altLang="en-US">
                <a:solidFill>
                  <a:schemeClr val="bg1">
                    <a:lumMod val="95000"/>
                  </a:schemeClr>
                </a:solidFill>
                <a:latin typeface="+mn-ea"/>
                <a:cs typeface="+mn-ea"/>
              </a:endParaRPr>
            </a:p>
            <a:p>
              <a:pPr>
                <a:lnSpc>
                  <a:spcPct val="140000"/>
                </a:lnSpc>
              </a:pPr>
              <a:r>
                <a:rPr lang="zh-CN" altLang="en-US">
                  <a:solidFill>
                    <a:schemeClr val="bg1">
                      <a:lumMod val="95000"/>
                    </a:schemeClr>
                  </a:solidFill>
                  <a:latin typeface="+mn-ea"/>
                  <a:cs typeface="+mn-ea"/>
                </a:rPr>
                <a:t>首</a:t>
              </a:r>
              <a:endParaRPr lang="zh-CN" altLang="en-US">
                <a:solidFill>
                  <a:schemeClr val="bg1">
                    <a:lumMod val="95000"/>
                  </a:schemeClr>
                </a:solidFill>
                <a:latin typeface="+mn-ea"/>
                <a:cs typeface="+mn-ea"/>
              </a:endParaRPr>
            </a:p>
            <a:p>
              <a:endParaRPr lang="zh-CN" altLang="en-US">
                <a:solidFill>
                  <a:schemeClr val="bg1">
                    <a:lumMod val="95000"/>
                  </a:schemeClr>
                </a:solidFill>
                <a:latin typeface="+mn-ea"/>
                <a:cs typeface="+mn-ea"/>
              </a:endParaRPr>
            </a:p>
          </p:txBody>
        </p:sp>
        <p:sp>
          <p:nvSpPr>
            <p:cNvPr id="3" name="矩形 2"/>
            <p:cNvSpPr/>
            <p:nvPr/>
          </p:nvSpPr>
          <p:spPr>
            <a:xfrm>
              <a:off x="3158" y="2120"/>
              <a:ext cx="5897" cy="6885"/>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0.7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5"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pic>
        <p:nvPicPr>
          <p:cNvPr id="8" name="图片 7" descr="C:\Users\111\Desktop\500808280.jpg500808280"/>
          <p:cNvPicPr>
            <a:picLocks noChangeAspect="1"/>
          </p:cNvPicPr>
          <p:nvPr/>
        </p:nvPicPr>
        <p:blipFill>
          <a:blip r:embed="rId1"/>
          <a:srcRect/>
          <a:stretch>
            <a:fillRect/>
          </a:stretch>
        </p:blipFill>
        <p:spPr>
          <a:xfrm>
            <a:off x="6304915" y="1203325"/>
            <a:ext cx="8612505" cy="5741670"/>
          </a:xfrm>
          <a:custGeom>
            <a:avLst/>
            <a:gdLst>
              <a:gd name="connsiteX0" fmla="*/ 0 w 4342646"/>
              <a:gd name="connsiteY0" fmla="*/ 0 h 6858000"/>
              <a:gd name="connsiteX1" fmla="*/ 4342646 w 4342646"/>
              <a:gd name="connsiteY1" fmla="*/ 0 h 6858000"/>
              <a:gd name="connsiteX2" fmla="*/ 4342646 w 4342646"/>
              <a:gd name="connsiteY2" fmla="*/ 6858000 h 6858000"/>
              <a:gd name="connsiteX3" fmla="*/ 0 w 434264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42646" h="6858000">
                <a:moveTo>
                  <a:pt x="0" y="0"/>
                </a:moveTo>
                <a:lnTo>
                  <a:pt x="4342646" y="0"/>
                </a:lnTo>
                <a:lnTo>
                  <a:pt x="4342646" y="6858000"/>
                </a:lnTo>
                <a:lnTo>
                  <a:pt x="0" y="6858000"/>
                </a:lnTo>
                <a:close/>
              </a:path>
            </a:pathLst>
          </a:custGeom>
        </p:spPr>
      </p:pic>
      <p:sp>
        <p:nvSpPr>
          <p:cNvPr id="28" name="矩形 27"/>
          <p:cNvSpPr/>
          <p:nvPr/>
        </p:nvSpPr>
        <p:spPr>
          <a:xfrm>
            <a:off x="5315585" y="2148205"/>
            <a:ext cx="3128645" cy="2774950"/>
          </a:xfrm>
          <a:prstGeom prst="rect">
            <a:avLst/>
          </a:prstGeom>
          <a:solidFill>
            <a:schemeClr val="bg1"/>
          </a:solidFill>
          <a:ln>
            <a:noFill/>
          </a:ln>
          <a:effectLst>
            <a:outerShdw blurRad="482600" sx="103000" sy="103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Noto Sans S Chinese Medium" panose="020B0600000000000000" charset="-122"/>
              <a:ea typeface="Noto Sans S Chinese Medium" panose="020B0600000000000000" charset="-122"/>
              <a:cs typeface="Noto Sans S Chinese Medium" panose="020B0600000000000000" charset="-122"/>
            </a:endParaRPr>
          </a:p>
        </p:txBody>
      </p:sp>
      <p:grpSp>
        <p:nvGrpSpPr>
          <p:cNvPr id="35" name="组合 34"/>
          <p:cNvGrpSpPr/>
          <p:nvPr/>
        </p:nvGrpSpPr>
        <p:grpSpPr>
          <a:xfrm>
            <a:off x="1277871" y="1529471"/>
            <a:ext cx="3539326" cy="3431049"/>
            <a:chOff x="1277871" y="1529471"/>
            <a:chExt cx="3539326" cy="3431049"/>
          </a:xfrm>
        </p:grpSpPr>
        <p:sp>
          <p:nvSpPr>
            <p:cNvPr id="37" name="文本框 36"/>
            <p:cNvSpPr txBox="1"/>
            <p:nvPr/>
          </p:nvSpPr>
          <p:spPr>
            <a:xfrm>
              <a:off x="1287832" y="1529471"/>
              <a:ext cx="3529365"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effectLst/>
                  <a:uLnTx/>
                  <a:uFillTx/>
                  <a:latin typeface="Noto Sans S Chinese Medium" panose="020B0600000000000000" charset="-122"/>
                  <a:ea typeface="Noto Sans S Chinese Medium" panose="020B0600000000000000" charset="-122"/>
                  <a:cs typeface="Noto Sans S Chinese Medium" panose="020B0600000000000000" charset="-122"/>
                </a:rPr>
                <a:t>单击输入标题</a:t>
              </a:r>
              <a:endParaRPr kumimoji="0" lang="zh-CN" altLang="en-US" sz="2800" b="0" i="0" u="none" strike="noStrike" kern="1200" cap="none" spc="0" normalizeH="0" baseline="0" noProof="0" dirty="0">
                <a:ln>
                  <a:noFill/>
                </a:ln>
                <a:effectLst/>
                <a:uLnTx/>
                <a:uFillTx/>
                <a:latin typeface="Noto Sans S Chinese Medium" panose="020B0600000000000000" charset="-122"/>
                <a:ea typeface="Noto Sans S Chinese Medium" panose="020B0600000000000000" charset="-122"/>
                <a:cs typeface="Noto Sans S Chinese Medium" panose="020B0600000000000000" charset="-122"/>
              </a:endParaRPr>
            </a:p>
          </p:txBody>
        </p:sp>
        <p:cxnSp>
          <p:nvCxnSpPr>
            <p:cNvPr id="38" name="直接连接符 37"/>
            <p:cNvCxnSpPr/>
            <p:nvPr/>
          </p:nvCxnSpPr>
          <p:spPr>
            <a:xfrm>
              <a:off x="1399859" y="2247345"/>
              <a:ext cx="699653" cy="0"/>
            </a:xfrm>
            <a:prstGeom prst="line">
              <a:avLst/>
            </a:prstGeom>
            <a:ln w="76200">
              <a:solidFill>
                <a:srgbClr val="AD8943"/>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1288031" y="2766309"/>
              <a:ext cx="401257" cy="401257"/>
            </a:xfrm>
            <a:prstGeom prst="ellipse">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40" name="文本框 39"/>
            <p:cNvSpPr txBox="1"/>
            <p:nvPr/>
          </p:nvSpPr>
          <p:spPr>
            <a:xfrm>
              <a:off x="1844261" y="2664118"/>
              <a:ext cx="2673196"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Noto Sans S Chinese Medium" panose="020B0600000000000000" charset="-122"/>
                  <a:ea typeface="Noto Sans S Chinese Medium" panose="020B0600000000000000" charset="-122"/>
                  <a:cs typeface="Noto Sans S Chinese Medium" panose="020B0600000000000000" charset="-122"/>
                </a:rPr>
                <a:t>关键的文字内容</a:t>
              </a:r>
              <a:endParaRPr kumimoji="0" lang="zh-CN" altLang="en-US" b="0" i="0" u="none" strike="noStrike" kern="1200" cap="none" spc="0" normalizeH="0" baseline="0" noProof="0" dirty="0">
                <a:ln>
                  <a:noFill/>
                </a:ln>
                <a:solidFill>
                  <a:prstClr val="black"/>
                </a:solidFill>
                <a:effectLst/>
                <a:uLnTx/>
                <a:uFillTx/>
                <a:latin typeface="Noto Sans S Chinese Medium" panose="020B0600000000000000" charset="-122"/>
                <a:ea typeface="Noto Sans S Chinese Medium" panose="020B0600000000000000" charset="-122"/>
                <a:cs typeface="Noto Sans S Chinese Medium" panose="020B0600000000000000" charset="-122"/>
              </a:endParaRPr>
            </a:p>
          </p:txBody>
        </p:sp>
        <p:cxnSp>
          <p:nvCxnSpPr>
            <p:cNvPr id="42" name="直接连接符 41"/>
            <p:cNvCxnSpPr/>
            <p:nvPr/>
          </p:nvCxnSpPr>
          <p:spPr>
            <a:xfrm>
              <a:off x="1948868" y="3167569"/>
              <a:ext cx="699653" cy="0"/>
            </a:xfrm>
            <a:prstGeom prst="line">
              <a:avLst/>
            </a:prstGeom>
            <a:ln w="19050">
              <a:solidFill>
                <a:srgbClr val="AD8943"/>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1277871" y="3662785"/>
              <a:ext cx="401257" cy="401257"/>
            </a:xfrm>
            <a:prstGeom prst="ellipse">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44" name="文本框 43"/>
            <p:cNvSpPr txBox="1"/>
            <p:nvPr/>
          </p:nvSpPr>
          <p:spPr>
            <a:xfrm>
              <a:off x="1844261" y="3560594"/>
              <a:ext cx="2673196"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Noto Sans S Chinese Medium" panose="020B0600000000000000" charset="-122"/>
                  <a:ea typeface="Noto Sans S Chinese Medium" panose="020B0600000000000000" charset="-122"/>
                  <a:cs typeface="Noto Sans S Chinese Medium" panose="020B0600000000000000" charset="-122"/>
                </a:rPr>
                <a:t>关键的文字内容</a:t>
              </a:r>
              <a:endParaRPr kumimoji="0" lang="zh-CN" altLang="en-US" b="0" i="0" u="none" strike="noStrike" kern="1200" cap="none" spc="0" normalizeH="0" baseline="0" noProof="0" dirty="0">
                <a:ln>
                  <a:noFill/>
                </a:ln>
                <a:solidFill>
                  <a:prstClr val="black"/>
                </a:solidFill>
                <a:effectLst/>
                <a:uLnTx/>
                <a:uFillTx/>
                <a:latin typeface="Noto Sans S Chinese Medium" panose="020B0600000000000000" charset="-122"/>
                <a:ea typeface="Noto Sans S Chinese Medium" panose="020B0600000000000000" charset="-122"/>
                <a:cs typeface="Noto Sans S Chinese Medium" panose="020B0600000000000000" charset="-122"/>
              </a:endParaRPr>
            </a:p>
          </p:txBody>
        </p:sp>
        <p:cxnSp>
          <p:nvCxnSpPr>
            <p:cNvPr id="45" name="直接连接符 44"/>
            <p:cNvCxnSpPr/>
            <p:nvPr/>
          </p:nvCxnSpPr>
          <p:spPr>
            <a:xfrm>
              <a:off x="1948868" y="4064045"/>
              <a:ext cx="699653" cy="0"/>
            </a:xfrm>
            <a:prstGeom prst="line">
              <a:avLst/>
            </a:prstGeom>
            <a:ln w="19050">
              <a:solidFill>
                <a:srgbClr val="AD8943"/>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1277871" y="4559260"/>
              <a:ext cx="401257" cy="401257"/>
            </a:xfrm>
            <a:prstGeom prst="ellipse">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47" name="文本框 46"/>
            <p:cNvSpPr txBox="1"/>
            <p:nvPr/>
          </p:nvSpPr>
          <p:spPr>
            <a:xfrm>
              <a:off x="1844261" y="4457069"/>
              <a:ext cx="2673196"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solidFill>
                  <a:effectLst/>
                  <a:uLnTx/>
                  <a:uFillTx/>
                  <a:latin typeface="Noto Sans S Chinese Medium" panose="020B0600000000000000" charset="-122"/>
                  <a:ea typeface="Noto Sans S Chinese Medium" panose="020B0600000000000000" charset="-122"/>
                  <a:cs typeface="Noto Sans S Chinese Medium" panose="020B0600000000000000" charset="-122"/>
                </a:rPr>
                <a:t>关键的文字内容</a:t>
              </a:r>
              <a:endParaRPr kumimoji="0" lang="zh-CN" altLang="en-US" b="0" i="0" u="none" strike="noStrike" kern="1200" cap="none" spc="0" normalizeH="0" baseline="0" noProof="0" dirty="0">
                <a:ln>
                  <a:noFill/>
                </a:ln>
                <a:solidFill>
                  <a:prstClr val="black"/>
                </a:solidFill>
                <a:effectLst/>
                <a:uLnTx/>
                <a:uFillTx/>
                <a:latin typeface="Noto Sans S Chinese Medium" panose="020B0600000000000000" charset="-122"/>
                <a:ea typeface="Noto Sans S Chinese Medium" panose="020B0600000000000000" charset="-122"/>
                <a:cs typeface="Noto Sans S Chinese Medium" panose="020B0600000000000000" charset="-122"/>
              </a:endParaRPr>
            </a:p>
          </p:txBody>
        </p:sp>
        <p:cxnSp>
          <p:nvCxnSpPr>
            <p:cNvPr id="48" name="直接连接符 47"/>
            <p:cNvCxnSpPr/>
            <p:nvPr/>
          </p:nvCxnSpPr>
          <p:spPr>
            <a:xfrm>
              <a:off x="1948868" y="4960520"/>
              <a:ext cx="699653" cy="0"/>
            </a:xfrm>
            <a:prstGeom prst="line">
              <a:avLst/>
            </a:prstGeom>
            <a:ln w="19050">
              <a:solidFill>
                <a:srgbClr val="AD8943"/>
              </a:solidFill>
            </a:ln>
          </p:spPr>
          <p:style>
            <a:lnRef idx="1">
              <a:schemeClr val="accent1"/>
            </a:lnRef>
            <a:fillRef idx="0">
              <a:schemeClr val="accent1"/>
            </a:fillRef>
            <a:effectRef idx="0">
              <a:schemeClr val="accent1"/>
            </a:effectRef>
            <a:fontRef idx="minor">
              <a:schemeClr val="tx1"/>
            </a:fontRef>
          </p:style>
        </p:cxnSp>
      </p:grpSp>
      <p:pic>
        <p:nvPicPr>
          <p:cNvPr id="49" name="图片 48" descr="4"/>
          <p:cNvPicPr>
            <a:picLocks noChangeAspect="1"/>
          </p:cNvPicPr>
          <p:nvPr/>
        </p:nvPicPr>
        <p:blipFill>
          <a:blip r:embed="rId2"/>
          <a:stretch>
            <a:fillRect/>
          </a:stretch>
        </p:blipFill>
        <p:spPr>
          <a:xfrm>
            <a:off x="6095365" y="2480945"/>
            <a:ext cx="1569085" cy="2110105"/>
          </a:xfrm>
          <a:prstGeom prst="rect">
            <a:avLst/>
          </a:prstGeom>
        </p:spPr>
      </p:pic>
      <p:grpSp>
        <p:nvGrpSpPr>
          <p:cNvPr id="16" name="组合 15"/>
          <p:cNvGrpSpPr/>
          <p:nvPr/>
        </p:nvGrpSpPr>
        <p:grpSpPr>
          <a:xfrm>
            <a:off x="-874395" y="315595"/>
            <a:ext cx="4512310" cy="768350"/>
            <a:chOff x="-1377" y="477"/>
            <a:chExt cx="7106" cy="1210"/>
          </a:xfrm>
        </p:grpSpPr>
        <p:sp>
          <p:nvSpPr>
            <p:cNvPr id="23" name="矩形 22"/>
            <p:cNvSpPr/>
            <p:nvPr/>
          </p:nvSpPr>
          <p:spPr>
            <a:xfrm>
              <a:off x="-1377" y="859"/>
              <a:ext cx="2923" cy="447"/>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2" name="文本框 1"/>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75000"/>
                      <a:lumOff val="25000"/>
                    </a:schemeClr>
                  </a:solidFill>
                  <a:latin typeface="Noto Sans S Chinese Medium" panose="020B0600000000000000" charset="-122"/>
                  <a:cs typeface="Noto Sans S Chinese Medium" panose="020B0600000000000000" charset="-122"/>
                </a:rPr>
                <a:t>壹</a:t>
              </a:r>
              <a:endParaRPr lang="zh-CN" altLang="en-US" sz="4400">
                <a:solidFill>
                  <a:schemeClr val="tx1">
                    <a:lumMod val="75000"/>
                    <a:lumOff val="25000"/>
                  </a:schemeClr>
                </a:solidFill>
                <a:latin typeface="Noto Sans S Chinese Medium" panose="020B0600000000000000" charset="-122"/>
                <a:cs typeface="Noto Sans S Chinese Medium" panose="020B0600000000000000"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0.7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inVertical)">
                                      <p:cBhvr>
                                        <p:cTn id="19" dur="500"/>
                                        <p:tgtEl>
                                          <p:spTgt spid="28"/>
                                        </p:tgtEl>
                                      </p:cBhvr>
                                    </p:animEffect>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anim calcmode="lin" valueType="num">
                                      <p:cBhvr>
                                        <p:cTn id="24" dur="1000" fill="hold"/>
                                        <p:tgtEl>
                                          <p:spTgt spid="49"/>
                                        </p:tgtEl>
                                        <p:attrNameLst>
                                          <p:attrName>ppt_x</p:attrName>
                                        </p:attrNameLst>
                                      </p:cBhvr>
                                      <p:tavLst>
                                        <p:tav tm="0">
                                          <p:val>
                                            <p:strVal val="#ppt_x"/>
                                          </p:val>
                                        </p:tav>
                                        <p:tav tm="100000">
                                          <p:val>
                                            <p:strVal val="#ppt_x"/>
                                          </p:val>
                                        </p:tav>
                                      </p:tavLst>
                                    </p:anim>
                                    <p:anim calcmode="lin" valueType="num">
                                      <p:cBhvr>
                                        <p:cTn id="25" dur="1000" fill="hold"/>
                                        <p:tgtEl>
                                          <p:spTgt spid="4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5" name="Oval 38"/>
          <p:cNvSpPr/>
          <p:nvPr/>
        </p:nvSpPr>
        <p:spPr>
          <a:xfrm>
            <a:off x="9497760" y="2884364"/>
            <a:ext cx="1220883" cy="1220883"/>
          </a:xfrm>
          <a:prstGeom prst="ellipse">
            <a:avLst/>
          </a:prstGeom>
          <a:solidFill>
            <a:srgbClr val="AD8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36" name="Oval 36"/>
          <p:cNvSpPr/>
          <p:nvPr/>
        </p:nvSpPr>
        <p:spPr>
          <a:xfrm>
            <a:off x="8153075" y="2884526"/>
            <a:ext cx="1220883" cy="1220883"/>
          </a:xfrm>
          <a:prstGeom prst="ellipse">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39" name="Oval 37"/>
          <p:cNvSpPr/>
          <p:nvPr/>
        </p:nvSpPr>
        <p:spPr>
          <a:xfrm>
            <a:off x="9253997" y="3325620"/>
            <a:ext cx="339477" cy="339477"/>
          </a:xfrm>
          <a:prstGeom prst="ellipse">
            <a:avLst/>
          </a:prstGeom>
          <a:solidFill>
            <a:srgbClr val="E7E4D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41" name="Right Brace 17"/>
          <p:cNvSpPr/>
          <p:nvPr/>
        </p:nvSpPr>
        <p:spPr>
          <a:xfrm>
            <a:off x="5517117" y="1586529"/>
            <a:ext cx="746749" cy="3961218"/>
          </a:xfrm>
          <a:prstGeom prst="rightBrace">
            <a:avLst>
              <a:gd name="adj1" fmla="val 115126"/>
              <a:gd name="adj2" fmla="val 47924"/>
            </a:avLst>
          </a:prstGeom>
          <a:ln w="28575">
            <a:solidFill>
              <a:srgbClr val="A3653C"/>
            </a:solidFill>
            <a:prstDash val="dash"/>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42" name="Oval 18"/>
          <p:cNvSpPr/>
          <p:nvPr/>
        </p:nvSpPr>
        <p:spPr>
          <a:xfrm>
            <a:off x="6792328" y="2868500"/>
            <a:ext cx="1220883" cy="1220883"/>
          </a:xfrm>
          <a:prstGeom prst="ellipse">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pic>
        <p:nvPicPr>
          <p:cNvPr id="43" name="Picture 23"/>
          <p:cNvPicPr>
            <a:picLocks noChangeAspect="1"/>
          </p:cNvPicPr>
          <p:nvPr/>
        </p:nvPicPr>
        <p:blipFill>
          <a:blip r:embed="rId1" cstate="print">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134338" y="3205051"/>
            <a:ext cx="440704" cy="440704"/>
          </a:xfrm>
          <a:prstGeom prst="rect">
            <a:avLst/>
          </a:prstGeom>
        </p:spPr>
      </p:pic>
      <p:sp>
        <p:nvSpPr>
          <p:cNvPr id="51" name="Oval 19"/>
          <p:cNvSpPr/>
          <p:nvPr/>
        </p:nvSpPr>
        <p:spPr>
          <a:xfrm>
            <a:off x="7872799" y="3325066"/>
            <a:ext cx="339477" cy="339477"/>
          </a:xfrm>
          <a:prstGeom prst="ellipse">
            <a:avLst/>
          </a:prstGeom>
          <a:solidFill>
            <a:srgbClr val="E7E4D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pic>
        <p:nvPicPr>
          <p:cNvPr id="61" name="Picture 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493674" y="3224964"/>
            <a:ext cx="539684" cy="539683"/>
          </a:xfrm>
          <a:prstGeom prst="rect">
            <a:avLst/>
          </a:prstGeom>
        </p:spPr>
      </p:pic>
      <p:pic>
        <p:nvPicPr>
          <p:cNvPr id="62" name="Picture 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834098" y="3216440"/>
            <a:ext cx="548207" cy="548207"/>
          </a:xfrm>
          <a:prstGeom prst="rect">
            <a:avLst/>
          </a:prstGeom>
        </p:spPr>
      </p:pic>
      <p:sp>
        <p:nvSpPr>
          <p:cNvPr id="63" name="文本框 62"/>
          <p:cNvSpPr txBox="1"/>
          <p:nvPr/>
        </p:nvSpPr>
        <p:spPr>
          <a:xfrm>
            <a:off x="6553906" y="1931615"/>
            <a:ext cx="4164737"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64" name="文本框 63"/>
          <p:cNvSpPr txBox="1"/>
          <p:nvPr/>
        </p:nvSpPr>
        <p:spPr>
          <a:xfrm>
            <a:off x="6553906" y="1593514"/>
            <a:ext cx="1319035" cy="338554"/>
          </a:xfrm>
          <a:prstGeom prst="rect">
            <a:avLst/>
          </a:prstGeom>
          <a:noFill/>
        </p:spPr>
        <p:txBody>
          <a:bodyPr wrap="square" rtlCol="0">
            <a:spAutoFit/>
          </a:bodyPr>
          <a:lstStyle/>
          <a:p>
            <a:r>
              <a:rPr lang="zh-CN" altLang="en-US" sz="16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rPr>
              <a:t>编辑标题</a:t>
            </a:r>
            <a:endParaRPr lang="zh-CN" altLang="en-US" sz="16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65" name="文本框 64"/>
          <p:cNvSpPr txBox="1"/>
          <p:nvPr/>
        </p:nvSpPr>
        <p:spPr>
          <a:xfrm>
            <a:off x="6553906" y="4559717"/>
            <a:ext cx="4164737"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66" name="文本框 65"/>
          <p:cNvSpPr txBox="1"/>
          <p:nvPr/>
        </p:nvSpPr>
        <p:spPr>
          <a:xfrm>
            <a:off x="6553906" y="4250191"/>
            <a:ext cx="1319035" cy="338554"/>
          </a:xfrm>
          <a:prstGeom prst="rect">
            <a:avLst/>
          </a:prstGeom>
          <a:noFill/>
        </p:spPr>
        <p:txBody>
          <a:bodyPr wrap="square" rtlCol="0">
            <a:spAutoFit/>
          </a:bodyPr>
          <a:lstStyle/>
          <a:p>
            <a:r>
              <a:rPr lang="zh-CN" altLang="en-US" sz="16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rPr>
              <a:t>编辑标题</a:t>
            </a:r>
            <a:endParaRPr lang="zh-CN" altLang="en-US" sz="1600"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pic>
        <p:nvPicPr>
          <p:cNvPr id="5" name="图片 4" descr="1"/>
          <p:cNvPicPr>
            <a:picLocks noChangeAspect="1"/>
          </p:cNvPicPr>
          <p:nvPr/>
        </p:nvPicPr>
        <p:blipFill>
          <a:blip r:embed="rId7"/>
          <a:stretch>
            <a:fillRect/>
          </a:stretch>
        </p:blipFill>
        <p:spPr>
          <a:xfrm>
            <a:off x="1485900" y="1311275"/>
            <a:ext cx="3063875" cy="5546725"/>
          </a:xfrm>
          <a:prstGeom prst="rect">
            <a:avLst/>
          </a:prstGeom>
        </p:spPr>
      </p:pic>
      <p:grpSp>
        <p:nvGrpSpPr>
          <p:cNvPr id="2" name="组合 1"/>
          <p:cNvGrpSpPr/>
          <p:nvPr/>
        </p:nvGrpSpPr>
        <p:grpSpPr>
          <a:xfrm>
            <a:off x="-874395" y="315595"/>
            <a:ext cx="4512310" cy="768350"/>
            <a:chOff x="-1377" y="477"/>
            <a:chExt cx="7106" cy="1210"/>
          </a:xfrm>
        </p:grpSpPr>
        <p:sp>
          <p:nvSpPr>
            <p:cNvPr id="23" name="矩形 22"/>
            <p:cNvSpPr/>
            <p:nvPr/>
          </p:nvSpPr>
          <p:spPr>
            <a:xfrm>
              <a:off x="-1377" y="859"/>
              <a:ext cx="2923" cy="447"/>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28" name="文本框 27"/>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75000"/>
                      <a:lumOff val="25000"/>
                    </a:schemeClr>
                  </a:solidFill>
                  <a:latin typeface="Noto Sans S Chinese Medium" panose="020B0600000000000000" charset="-122"/>
                  <a:cs typeface="Noto Sans S Chinese Medium" panose="020B0600000000000000" charset="-122"/>
                </a:rPr>
                <a:t>壹</a:t>
              </a:r>
              <a:endParaRPr lang="zh-CN" altLang="en-US" sz="4400">
                <a:solidFill>
                  <a:schemeClr val="tx1">
                    <a:lumMod val="75000"/>
                    <a:lumOff val="25000"/>
                  </a:schemeClr>
                </a:solidFill>
                <a:latin typeface="Noto Sans S Chinese Medium" panose="020B0600000000000000" charset="-122"/>
                <a:cs typeface="Noto Sans S Chinese Medium" panose="020B0600000000000000" charset="-122"/>
              </a:endParaRPr>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000"/>
                                        <p:tgtEl>
                                          <p:spTgt spid="36"/>
                                        </p:tgtEl>
                                      </p:cBhvr>
                                    </p:animEffect>
                                    <p:anim calcmode="lin" valueType="num">
                                      <p:cBhvr>
                                        <p:cTn id="19" dur="1000" fill="hold"/>
                                        <p:tgtEl>
                                          <p:spTgt spid="36"/>
                                        </p:tgtEl>
                                        <p:attrNameLst>
                                          <p:attrName>ppt_x</p:attrName>
                                        </p:attrNameLst>
                                      </p:cBhvr>
                                      <p:tavLst>
                                        <p:tav tm="0">
                                          <p:val>
                                            <p:strVal val="#ppt_x"/>
                                          </p:val>
                                        </p:tav>
                                        <p:tav tm="100000">
                                          <p:val>
                                            <p:strVal val="#ppt_x"/>
                                          </p:val>
                                        </p:tav>
                                      </p:tavLst>
                                    </p:anim>
                                    <p:anim calcmode="lin" valueType="num">
                                      <p:cBhvr>
                                        <p:cTn id="20" dur="1000" fill="hold"/>
                                        <p:tgtEl>
                                          <p:spTgt spid="3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anim calcmode="lin" valueType="num">
                                      <p:cBhvr>
                                        <p:cTn id="24" dur="1000" fill="hold"/>
                                        <p:tgtEl>
                                          <p:spTgt spid="39"/>
                                        </p:tgtEl>
                                        <p:attrNameLst>
                                          <p:attrName>ppt_x</p:attrName>
                                        </p:attrNameLst>
                                      </p:cBhvr>
                                      <p:tavLst>
                                        <p:tav tm="0">
                                          <p:val>
                                            <p:strVal val="#ppt_x"/>
                                          </p:val>
                                        </p:tav>
                                        <p:tav tm="100000">
                                          <p:val>
                                            <p:strVal val="#ppt_x"/>
                                          </p:val>
                                        </p:tav>
                                      </p:tavLst>
                                    </p:anim>
                                    <p:anim calcmode="lin" valueType="num">
                                      <p:cBhvr>
                                        <p:cTn id="25" dur="1000" fill="hold"/>
                                        <p:tgtEl>
                                          <p:spTgt spid="3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anim calcmode="lin" valueType="num">
                                      <p:cBhvr>
                                        <p:cTn id="29" dur="1000" fill="hold"/>
                                        <p:tgtEl>
                                          <p:spTgt spid="41"/>
                                        </p:tgtEl>
                                        <p:attrNameLst>
                                          <p:attrName>ppt_x</p:attrName>
                                        </p:attrNameLst>
                                      </p:cBhvr>
                                      <p:tavLst>
                                        <p:tav tm="0">
                                          <p:val>
                                            <p:strVal val="#ppt_x"/>
                                          </p:val>
                                        </p:tav>
                                        <p:tav tm="100000">
                                          <p:val>
                                            <p:strVal val="#ppt_x"/>
                                          </p:val>
                                        </p:tav>
                                      </p:tavLst>
                                    </p:anim>
                                    <p:anim calcmode="lin" valueType="num">
                                      <p:cBhvr>
                                        <p:cTn id="30" dur="1000" fill="hold"/>
                                        <p:tgtEl>
                                          <p:spTgt spid="4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1000"/>
                                        <p:tgtEl>
                                          <p:spTgt spid="42"/>
                                        </p:tgtEl>
                                      </p:cBhvr>
                                    </p:animEffect>
                                    <p:anim calcmode="lin" valueType="num">
                                      <p:cBhvr>
                                        <p:cTn id="34" dur="1000" fill="hold"/>
                                        <p:tgtEl>
                                          <p:spTgt spid="42"/>
                                        </p:tgtEl>
                                        <p:attrNameLst>
                                          <p:attrName>ppt_x</p:attrName>
                                        </p:attrNameLst>
                                      </p:cBhvr>
                                      <p:tavLst>
                                        <p:tav tm="0">
                                          <p:val>
                                            <p:strVal val="#ppt_x"/>
                                          </p:val>
                                        </p:tav>
                                        <p:tav tm="100000">
                                          <p:val>
                                            <p:strVal val="#ppt_x"/>
                                          </p:val>
                                        </p:tav>
                                      </p:tavLst>
                                    </p:anim>
                                    <p:anim calcmode="lin" valueType="num">
                                      <p:cBhvr>
                                        <p:cTn id="35" dur="1000" fill="hold"/>
                                        <p:tgtEl>
                                          <p:spTgt spid="4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1000"/>
                                        <p:tgtEl>
                                          <p:spTgt spid="43"/>
                                        </p:tgtEl>
                                      </p:cBhvr>
                                    </p:animEffect>
                                    <p:anim calcmode="lin" valueType="num">
                                      <p:cBhvr>
                                        <p:cTn id="39" dur="1000" fill="hold"/>
                                        <p:tgtEl>
                                          <p:spTgt spid="43"/>
                                        </p:tgtEl>
                                        <p:attrNameLst>
                                          <p:attrName>ppt_x</p:attrName>
                                        </p:attrNameLst>
                                      </p:cBhvr>
                                      <p:tavLst>
                                        <p:tav tm="0">
                                          <p:val>
                                            <p:strVal val="#ppt_x"/>
                                          </p:val>
                                        </p:tav>
                                        <p:tav tm="100000">
                                          <p:val>
                                            <p:strVal val="#ppt_x"/>
                                          </p:val>
                                        </p:tav>
                                      </p:tavLst>
                                    </p:anim>
                                    <p:anim calcmode="lin" valueType="num">
                                      <p:cBhvr>
                                        <p:cTn id="40" dur="1000" fill="hold"/>
                                        <p:tgtEl>
                                          <p:spTgt spid="4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1000"/>
                                        <p:tgtEl>
                                          <p:spTgt spid="51"/>
                                        </p:tgtEl>
                                      </p:cBhvr>
                                    </p:animEffect>
                                    <p:anim calcmode="lin" valueType="num">
                                      <p:cBhvr>
                                        <p:cTn id="44" dur="1000" fill="hold"/>
                                        <p:tgtEl>
                                          <p:spTgt spid="51"/>
                                        </p:tgtEl>
                                        <p:attrNameLst>
                                          <p:attrName>ppt_x</p:attrName>
                                        </p:attrNameLst>
                                      </p:cBhvr>
                                      <p:tavLst>
                                        <p:tav tm="0">
                                          <p:val>
                                            <p:strVal val="#ppt_x"/>
                                          </p:val>
                                        </p:tav>
                                        <p:tav tm="100000">
                                          <p:val>
                                            <p:strVal val="#ppt_x"/>
                                          </p:val>
                                        </p:tav>
                                      </p:tavLst>
                                    </p:anim>
                                    <p:anim calcmode="lin" valueType="num">
                                      <p:cBhvr>
                                        <p:cTn id="45" dur="1000" fill="hold"/>
                                        <p:tgtEl>
                                          <p:spTgt spid="51"/>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1000"/>
                                        <p:tgtEl>
                                          <p:spTgt spid="62"/>
                                        </p:tgtEl>
                                      </p:cBhvr>
                                    </p:animEffect>
                                    <p:anim calcmode="lin" valueType="num">
                                      <p:cBhvr>
                                        <p:cTn id="54" dur="1000" fill="hold"/>
                                        <p:tgtEl>
                                          <p:spTgt spid="62"/>
                                        </p:tgtEl>
                                        <p:attrNameLst>
                                          <p:attrName>ppt_x</p:attrName>
                                        </p:attrNameLst>
                                      </p:cBhvr>
                                      <p:tavLst>
                                        <p:tav tm="0">
                                          <p:val>
                                            <p:strVal val="#ppt_x"/>
                                          </p:val>
                                        </p:tav>
                                        <p:tav tm="100000">
                                          <p:val>
                                            <p:strVal val="#ppt_x"/>
                                          </p:val>
                                        </p:tav>
                                      </p:tavLst>
                                    </p:anim>
                                    <p:anim calcmode="lin" valueType="num">
                                      <p:cBhvr>
                                        <p:cTn id="55" dur="1000" fill="hold"/>
                                        <p:tgtEl>
                                          <p:spTgt spid="6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1000"/>
                                        <p:tgtEl>
                                          <p:spTgt spid="63"/>
                                        </p:tgtEl>
                                      </p:cBhvr>
                                    </p:animEffect>
                                    <p:anim calcmode="lin" valueType="num">
                                      <p:cBhvr>
                                        <p:cTn id="59" dur="1000" fill="hold"/>
                                        <p:tgtEl>
                                          <p:spTgt spid="63"/>
                                        </p:tgtEl>
                                        <p:attrNameLst>
                                          <p:attrName>ppt_x</p:attrName>
                                        </p:attrNameLst>
                                      </p:cBhvr>
                                      <p:tavLst>
                                        <p:tav tm="0">
                                          <p:val>
                                            <p:strVal val="#ppt_x"/>
                                          </p:val>
                                        </p:tav>
                                        <p:tav tm="100000">
                                          <p:val>
                                            <p:strVal val="#ppt_x"/>
                                          </p:val>
                                        </p:tav>
                                      </p:tavLst>
                                    </p:anim>
                                    <p:anim calcmode="lin" valueType="num">
                                      <p:cBhvr>
                                        <p:cTn id="60" dur="1000" fill="hold"/>
                                        <p:tgtEl>
                                          <p:spTgt spid="63"/>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1000"/>
                                        <p:tgtEl>
                                          <p:spTgt spid="64"/>
                                        </p:tgtEl>
                                      </p:cBhvr>
                                    </p:animEffect>
                                    <p:anim calcmode="lin" valueType="num">
                                      <p:cBhvr>
                                        <p:cTn id="64" dur="1000" fill="hold"/>
                                        <p:tgtEl>
                                          <p:spTgt spid="64"/>
                                        </p:tgtEl>
                                        <p:attrNameLst>
                                          <p:attrName>ppt_x</p:attrName>
                                        </p:attrNameLst>
                                      </p:cBhvr>
                                      <p:tavLst>
                                        <p:tav tm="0">
                                          <p:val>
                                            <p:strVal val="#ppt_x"/>
                                          </p:val>
                                        </p:tav>
                                        <p:tav tm="100000">
                                          <p:val>
                                            <p:strVal val="#ppt_x"/>
                                          </p:val>
                                        </p:tav>
                                      </p:tavLst>
                                    </p:anim>
                                    <p:anim calcmode="lin" valueType="num">
                                      <p:cBhvr>
                                        <p:cTn id="65" dur="1000" fill="hold"/>
                                        <p:tgtEl>
                                          <p:spTgt spid="6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1000"/>
                                        <p:tgtEl>
                                          <p:spTgt spid="65"/>
                                        </p:tgtEl>
                                      </p:cBhvr>
                                    </p:animEffect>
                                    <p:anim calcmode="lin" valueType="num">
                                      <p:cBhvr>
                                        <p:cTn id="69" dur="1000" fill="hold"/>
                                        <p:tgtEl>
                                          <p:spTgt spid="65"/>
                                        </p:tgtEl>
                                        <p:attrNameLst>
                                          <p:attrName>ppt_x</p:attrName>
                                        </p:attrNameLst>
                                      </p:cBhvr>
                                      <p:tavLst>
                                        <p:tav tm="0">
                                          <p:val>
                                            <p:strVal val="#ppt_x"/>
                                          </p:val>
                                        </p:tav>
                                        <p:tav tm="100000">
                                          <p:val>
                                            <p:strVal val="#ppt_x"/>
                                          </p:val>
                                        </p:tav>
                                      </p:tavLst>
                                    </p:anim>
                                    <p:anim calcmode="lin" valueType="num">
                                      <p:cBhvr>
                                        <p:cTn id="70" dur="1000" fill="hold"/>
                                        <p:tgtEl>
                                          <p:spTgt spid="6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fade">
                                      <p:cBhvr>
                                        <p:cTn id="73" dur="1000"/>
                                        <p:tgtEl>
                                          <p:spTgt spid="66"/>
                                        </p:tgtEl>
                                      </p:cBhvr>
                                    </p:animEffect>
                                    <p:anim calcmode="lin" valueType="num">
                                      <p:cBhvr>
                                        <p:cTn id="74" dur="1000" fill="hold"/>
                                        <p:tgtEl>
                                          <p:spTgt spid="66"/>
                                        </p:tgtEl>
                                        <p:attrNameLst>
                                          <p:attrName>ppt_x</p:attrName>
                                        </p:attrNameLst>
                                      </p:cBhvr>
                                      <p:tavLst>
                                        <p:tav tm="0">
                                          <p:val>
                                            <p:strVal val="#ppt_x"/>
                                          </p:val>
                                        </p:tav>
                                        <p:tav tm="100000">
                                          <p:val>
                                            <p:strVal val="#ppt_x"/>
                                          </p:val>
                                        </p:tav>
                                      </p:tavLst>
                                    </p:anim>
                                    <p:anim calcmode="lin" valueType="num">
                                      <p:cBhvr>
                                        <p:cTn id="75" dur="1000" fill="hold"/>
                                        <p:tgtEl>
                                          <p:spTgt spid="66"/>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000"/>
                                        <p:tgtEl>
                                          <p:spTgt spid="5"/>
                                        </p:tgtEl>
                                      </p:cBhvr>
                                    </p:animEffect>
                                    <p:anim calcmode="lin" valueType="num">
                                      <p:cBhvr>
                                        <p:cTn id="79" dur="1000" fill="hold"/>
                                        <p:tgtEl>
                                          <p:spTgt spid="5"/>
                                        </p:tgtEl>
                                        <p:attrNameLst>
                                          <p:attrName>ppt_x</p:attrName>
                                        </p:attrNameLst>
                                      </p:cBhvr>
                                      <p:tavLst>
                                        <p:tav tm="0">
                                          <p:val>
                                            <p:strVal val="#ppt_x"/>
                                          </p:val>
                                        </p:tav>
                                        <p:tav tm="100000">
                                          <p:val>
                                            <p:strVal val="#ppt_x"/>
                                          </p:val>
                                        </p:tav>
                                      </p:tavLst>
                                    </p:anim>
                                    <p:anim calcmode="lin" valueType="num">
                                      <p:cBhvr>
                                        <p:cTn id="8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9" grpId="0" bldLvl="0" animBg="1"/>
      <p:bldP spid="41" grpId="0" bldLvl="0" animBg="1"/>
      <p:bldP spid="42" grpId="0" bldLvl="0" animBg="1"/>
      <p:bldP spid="51" grpId="0" bldLvl="0" animBg="1"/>
      <p:bldP spid="63" grpId="0"/>
      <p:bldP spid="64" grpId="0"/>
      <p:bldP spid="65" grpId="0"/>
      <p:bldP spid="6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4" name="组合 3"/>
          <p:cNvGrpSpPr/>
          <p:nvPr/>
        </p:nvGrpSpPr>
        <p:grpSpPr>
          <a:xfrm>
            <a:off x="6936105" y="1964690"/>
            <a:ext cx="3592830" cy="3378835"/>
            <a:chOff x="10632" y="3094"/>
            <a:chExt cx="5658" cy="5321"/>
          </a:xfrm>
        </p:grpSpPr>
        <p:sp>
          <p:nvSpPr>
            <p:cNvPr id="7" name="PA_圆角矩形 6"/>
            <p:cNvSpPr/>
            <p:nvPr>
              <p:custDataLst>
                <p:tags r:id="rId1"/>
              </p:custDataLst>
            </p:nvPr>
          </p:nvSpPr>
          <p:spPr>
            <a:xfrm>
              <a:off x="10824" y="3094"/>
              <a:ext cx="555" cy="4575"/>
            </a:xfrm>
            <a:prstGeom prst="roundRect">
              <a:avLst>
                <a:gd name="adj" fmla="val 50000"/>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lIns="119595" tIns="59798" rIns="119595" bIns="59798" rtlCol="0" anchor="ctr"/>
            <a:lstStyle/>
            <a:p>
              <a:pPr algn="ctr"/>
              <a:endParaRPr lang="zh-CN" altLang="en-US" sz="1315">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8" name="PA_只为设计_椭圆 16"/>
            <p:cNvSpPr/>
            <p:nvPr>
              <p:custDataLst>
                <p:tags r:id="rId2"/>
              </p:custDataLst>
            </p:nvPr>
          </p:nvSpPr>
          <p:spPr>
            <a:xfrm>
              <a:off x="10632" y="3926"/>
              <a:ext cx="943" cy="943"/>
            </a:xfrm>
            <a:prstGeom prst="ellipse">
              <a:avLst/>
            </a:prstGeom>
            <a:solidFill>
              <a:schemeClr val="bg1"/>
            </a:solidFill>
            <a:ln w="127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9595" tIns="59798" rIns="119595" bIns="59798" rtlCol="0" anchor="ctr"/>
            <a:lstStyle/>
            <a:p>
              <a:pPr algn="ctr"/>
              <a:endParaRPr lang="zh-CN" altLang="en-US" sz="1315">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13" name="PA_文本框 41"/>
            <p:cNvSpPr txBox="1"/>
            <p:nvPr>
              <p:custDataLst>
                <p:tags r:id="rId3"/>
              </p:custDataLst>
            </p:nvPr>
          </p:nvSpPr>
          <p:spPr>
            <a:xfrm>
              <a:off x="10654" y="4113"/>
              <a:ext cx="898" cy="827"/>
            </a:xfrm>
            <a:prstGeom prst="rect">
              <a:avLst/>
            </a:prstGeom>
            <a:noFill/>
          </p:spPr>
          <p:txBody>
            <a:bodyPr wrap="square" lIns="119595" tIns="59798" rIns="119595" bIns="59798" rtlCol="0">
              <a:spAutoFit/>
            </a:bodyPr>
            <a:lstStyle/>
            <a:p>
              <a:pPr algn="ctr"/>
              <a:r>
                <a:rPr lang="en-US" altLang="zh-CN"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70%</a:t>
              </a:r>
              <a:endParaRPr lang="en-US" altLang="zh-CN"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14" name="PA_圆角矩形 6"/>
            <p:cNvSpPr/>
            <p:nvPr>
              <p:custDataLst>
                <p:tags r:id="rId4"/>
              </p:custDataLst>
            </p:nvPr>
          </p:nvSpPr>
          <p:spPr>
            <a:xfrm>
              <a:off x="12264" y="3094"/>
              <a:ext cx="555" cy="4575"/>
            </a:xfrm>
            <a:prstGeom prst="roundRect">
              <a:avLst>
                <a:gd name="adj" fmla="val 50000"/>
              </a:avLst>
            </a:prstGeom>
            <a:solidFill>
              <a:srgbClr val="AD8943"/>
            </a:solidFill>
            <a:ln>
              <a:noFill/>
            </a:ln>
          </p:spPr>
          <p:style>
            <a:lnRef idx="2">
              <a:schemeClr val="accent1">
                <a:shade val="50000"/>
              </a:schemeClr>
            </a:lnRef>
            <a:fillRef idx="1">
              <a:schemeClr val="accent1"/>
            </a:fillRef>
            <a:effectRef idx="0">
              <a:schemeClr val="accent1"/>
            </a:effectRef>
            <a:fontRef idx="minor">
              <a:schemeClr val="lt1"/>
            </a:fontRef>
          </p:style>
          <p:txBody>
            <a:bodyPr lIns="119595" tIns="59798" rIns="119595" bIns="59798" rtlCol="0" anchor="ctr"/>
            <a:lstStyle/>
            <a:p>
              <a:pPr algn="ctr"/>
              <a:endParaRPr lang="zh-CN" altLang="en-US"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15" name="PA_只为设计_椭圆 16"/>
            <p:cNvSpPr/>
            <p:nvPr>
              <p:custDataLst>
                <p:tags r:id="rId5"/>
              </p:custDataLst>
            </p:nvPr>
          </p:nvSpPr>
          <p:spPr>
            <a:xfrm>
              <a:off x="12072" y="5312"/>
              <a:ext cx="943" cy="943"/>
            </a:xfrm>
            <a:prstGeom prst="ellipse">
              <a:avLst/>
            </a:prstGeom>
            <a:solidFill>
              <a:schemeClr val="bg1"/>
            </a:solidFill>
            <a:ln w="127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9595" tIns="59798" rIns="119595" bIns="59798" rtlCol="0" anchor="ctr"/>
            <a:lstStyle/>
            <a:p>
              <a:pPr algn="ctr"/>
              <a:endParaRPr lang="zh-CN" altLang="en-US" sz="1315">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16" name="PA_文本框 41"/>
            <p:cNvSpPr txBox="1"/>
            <p:nvPr>
              <p:custDataLst>
                <p:tags r:id="rId6"/>
              </p:custDataLst>
            </p:nvPr>
          </p:nvSpPr>
          <p:spPr>
            <a:xfrm>
              <a:off x="12094" y="5499"/>
              <a:ext cx="898" cy="827"/>
            </a:xfrm>
            <a:prstGeom prst="rect">
              <a:avLst/>
            </a:prstGeom>
            <a:noFill/>
          </p:spPr>
          <p:txBody>
            <a:bodyPr wrap="square" lIns="119595" tIns="59798" rIns="119595" bIns="59798" rtlCol="0">
              <a:spAutoFit/>
            </a:bodyPr>
            <a:lstStyle/>
            <a:p>
              <a:pPr algn="ctr"/>
              <a:r>
                <a:rPr lang="en-US" altLang="zh-CN"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45%</a:t>
              </a:r>
              <a:endParaRPr lang="en-US" altLang="zh-CN"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17" name="PA_圆角矩形 6"/>
            <p:cNvSpPr/>
            <p:nvPr>
              <p:custDataLst>
                <p:tags r:id="rId7"/>
              </p:custDataLst>
            </p:nvPr>
          </p:nvSpPr>
          <p:spPr>
            <a:xfrm>
              <a:off x="13902" y="3094"/>
              <a:ext cx="555" cy="4575"/>
            </a:xfrm>
            <a:prstGeom prst="roundRect">
              <a:avLst>
                <a:gd name="adj" fmla="val 50000"/>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lIns="119595" tIns="59798" rIns="119595" bIns="59798" rtlCol="0" anchor="ctr"/>
            <a:lstStyle/>
            <a:p>
              <a:pPr algn="ctr"/>
              <a:endParaRPr lang="zh-CN" altLang="en-US"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19" name="PA_只为设计_椭圆 16"/>
            <p:cNvSpPr/>
            <p:nvPr>
              <p:custDataLst>
                <p:tags r:id="rId8"/>
              </p:custDataLst>
            </p:nvPr>
          </p:nvSpPr>
          <p:spPr>
            <a:xfrm>
              <a:off x="13709" y="4425"/>
              <a:ext cx="943" cy="943"/>
            </a:xfrm>
            <a:prstGeom prst="ellipse">
              <a:avLst/>
            </a:prstGeom>
            <a:solidFill>
              <a:schemeClr val="bg1"/>
            </a:solidFill>
            <a:ln w="127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9595" tIns="59798" rIns="119595" bIns="59798" rtlCol="0" anchor="ctr"/>
            <a:lstStyle/>
            <a:p>
              <a:pPr algn="ctr"/>
              <a:endParaRPr lang="zh-CN" altLang="en-US" sz="1315">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21" name="PA_文本框 41"/>
            <p:cNvSpPr txBox="1"/>
            <p:nvPr>
              <p:custDataLst>
                <p:tags r:id="rId9"/>
              </p:custDataLst>
            </p:nvPr>
          </p:nvSpPr>
          <p:spPr>
            <a:xfrm>
              <a:off x="13732" y="4612"/>
              <a:ext cx="898" cy="827"/>
            </a:xfrm>
            <a:prstGeom prst="rect">
              <a:avLst/>
            </a:prstGeom>
            <a:noFill/>
          </p:spPr>
          <p:txBody>
            <a:bodyPr wrap="square" lIns="119595" tIns="59798" rIns="119595" bIns="59798" rtlCol="0">
              <a:spAutoFit/>
            </a:bodyPr>
            <a:lstStyle/>
            <a:p>
              <a:pPr algn="ctr"/>
              <a:r>
                <a:rPr lang="en-US" altLang="zh-CN"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68%</a:t>
              </a:r>
              <a:endParaRPr lang="en-US" altLang="zh-CN"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22" name="PA_圆角矩形 6"/>
            <p:cNvSpPr/>
            <p:nvPr>
              <p:custDataLst>
                <p:tags r:id="rId10"/>
              </p:custDataLst>
            </p:nvPr>
          </p:nvSpPr>
          <p:spPr>
            <a:xfrm>
              <a:off x="15539" y="3094"/>
              <a:ext cx="555" cy="4575"/>
            </a:xfrm>
            <a:prstGeom prst="roundRect">
              <a:avLst>
                <a:gd name="adj" fmla="val 50000"/>
              </a:avLst>
            </a:prstGeom>
            <a:solidFill>
              <a:srgbClr val="AD8943"/>
            </a:solidFill>
            <a:ln>
              <a:noFill/>
            </a:ln>
          </p:spPr>
          <p:style>
            <a:lnRef idx="2">
              <a:schemeClr val="accent1">
                <a:shade val="50000"/>
              </a:schemeClr>
            </a:lnRef>
            <a:fillRef idx="1">
              <a:schemeClr val="accent1"/>
            </a:fillRef>
            <a:effectRef idx="0">
              <a:schemeClr val="accent1"/>
            </a:effectRef>
            <a:fontRef idx="minor">
              <a:schemeClr val="lt1"/>
            </a:fontRef>
          </p:style>
          <p:txBody>
            <a:bodyPr lIns="119595" tIns="59798" rIns="119595" bIns="59798" rtlCol="0" anchor="ctr"/>
            <a:lstStyle/>
            <a:p>
              <a:pPr algn="ctr"/>
              <a:endParaRPr lang="zh-CN" altLang="en-US" sz="1315">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32" name="PA_只为设计_椭圆 16"/>
            <p:cNvSpPr/>
            <p:nvPr>
              <p:custDataLst>
                <p:tags r:id="rId11"/>
              </p:custDataLst>
            </p:nvPr>
          </p:nvSpPr>
          <p:spPr>
            <a:xfrm>
              <a:off x="15347" y="3510"/>
              <a:ext cx="943" cy="943"/>
            </a:xfrm>
            <a:prstGeom prst="ellipse">
              <a:avLst/>
            </a:prstGeom>
            <a:solidFill>
              <a:schemeClr val="bg1"/>
            </a:solidFill>
            <a:ln w="127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9595" tIns="59798" rIns="119595" bIns="59798" rtlCol="0" anchor="ctr"/>
            <a:lstStyle/>
            <a:p>
              <a:pPr algn="ctr"/>
              <a:endParaRPr lang="zh-CN" altLang="en-US" sz="1315">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33" name="PA_文本框 41"/>
            <p:cNvSpPr txBox="1"/>
            <p:nvPr>
              <p:custDataLst>
                <p:tags r:id="rId12"/>
              </p:custDataLst>
            </p:nvPr>
          </p:nvSpPr>
          <p:spPr>
            <a:xfrm>
              <a:off x="15369" y="3697"/>
              <a:ext cx="898" cy="827"/>
            </a:xfrm>
            <a:prstGeom prst="rect">
              <a:avLst/>
            </a:prstGeom>
            <a:noFill/>
          </p:spPr>
          <p:txBody>
            <a:bodyPr wrap="square" lIns="119595" tIns="59798" rIns="119595" bIns="59798" rtlCol="0">
              <a:spAutoFit/>
            </a:bodyPr>
            <a:lstStyle/>
            <a:p>
              <a:pPr algn="ctr"/>
              <a:r>
                <a:rPr lang="en-US" altLang="zh-CN"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82%</a:t>
              </a:r>
              <a:endParaRPr lang="en-US" altLang="zh-CN"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40" name="Shape 2485"/>
            <p:cNvSpPr/>
            <p:nvPr/>
          </p:nvSpPr>
          <p:spPr>
            <a:xfrm>
              <a:off x="15643" y="7952"/>
              <a:ext cx="451" cy="410"/>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323B43"/>
            </a:solidFill>
            <a:ln w="12700">
              <a:miter lim="400000"/>
            </a:ln>
          </p:spPr>
          <p:txBody>
            <a:bodyPr lIns="19222" tIns="19222" rIns="19222" bIns="19222" anchor="ctr"/>
            <a:lstStyle/>
            <a:p>
              <a:pPr algn="ct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315" kern="0" dirty="0">
                <a:solidFill>
                  <a:schemeClr val="bg2">
                    <a:lumMod val="25000"/>
                  </a:schemeClr>
                </a:solidFill>
                <a:effectLst>
                  <a:outerShdw blurRad="38100" dist="12700" dir="5400000" rotWithShape="0">
                    <a:srgbClr val="000000">
                      <a:alpha val="50000"/>
                    </a:srgbClr>
                  </a:outerShdw>
                </a:effectLst>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41" name="Shape 2498"/>
            <p:cNvSpPr/>
            <p:nvPr/>
          </p:nvSpPr>
          <p:spPr>
            <a:xfrm>
              <a:off x="10876" y="7973"/>
              <a:ext cx="451" cy="369"/>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323B43"/>
            </a:solidFill>
            <a:ln w="12700">
              <a:miter lim="400000"/>
            </a:ln>
          </p:spPr>
          <p:txBody>
            <a:bodyPr lIns="19222" tIns="19222" rIns="19222" bIns="19222" anchor="ctr"/>
            <a:lstStyle/>
            <a:p>
              <a:pPr algn="ct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315" kern="0" dirty="0">
                <a:solidFill>
                  <a:schemeClr val="bg2">
                    <a:lumMod val="25000"/>
                  </a:schemeClr>
                </a:solidFill>
                <a:effectLst>
                  <a:outerShdw blurRad="38100" dist="12700" dir="5400000" rotWithShape="0">
                    <a:srgbClr val="000000">
                      <a:alpha val="50000"/>
                    </a:srgbClr>
                  </a:outerShdw>
                </a:effectLst>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42" name="Shape 2532"/>
            <p:cNvSpPr/>
            <p:nvPr/>
          </p:nvSpPr>
          <p:spPr>
            <a:xfrm>
              <a:off x="12316" y="7964"/>
              <a:ext cx="451" cy="451"/>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323B43"/>
            </a:solidFill>
            <a:ln w="12700">
              <a:miter lim="400000"/>
            </a:ln>
          </p:spPr>
          <p:txBody>
            <a:bodyPr lIns="19222" tIns="19222" rIns="19222" bIns="19222" anchor="ctr"/>
            <a:lstStyle/>
            <a:p>
              <a:pPr algn="ct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315" kern="0" dirty="0">
                <a:solidFill>
                  <a:schemeClr val="bg2">
                    <a:lumMod val="25000"/>
                  </a:schemeClr>
                </a:solidFill>
                <a:effectLst>
                  <a:outerShdw blurRad="38100" dist="12700" dir="5400000" rotWithShape="0">
                    <a:srgbClr val="000000">
                      <a:alpha val="50000"/>
                    </a:srgbClr>
                  </a:outerShdw>
                </a:effectLst>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43" name="Shape 2539"/>
            <p:cNvSpPr/>
            <p:nvPr/>
          </p:nvSpPr>
          <p:spPr>
            <a:xfrm>
              <a:off x="14005" y="7911"/>
              <a:ext cx="451" cy="451"/>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323B43"/>
            </a:solidFill>
            <a:ln w="12700">
              <a:miter lim="400000"/>
            </a:ln>
          </p:spPr>
          <p:txBody>
            <a:bodyPr lIns="19222" tIns="19222" rIns="19222" bIns="19222" anchor="ctr"/>
            <a:lstStyle/>
            <a:p>
              <a:pPr algn="ctr" defTabSz="23050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315" kern="0" dirty="0">
                <a:solidFill>
                  <a:schemeClr val="bg2">
                    <a:lumMod val="25000"/>
                  </a:schemeClr>
                </a:solidFill>
                <a:effectLst>
                  <a:outerShdw blurRad="38100" dist="12700" dir="5400000" rotWithShape="0">
                    <a:srgbClr val="000000">
                      <a:alpha val="50000"/>
                    </a:srgbClr>
                  </a:outerShdw>
                </a:effectLst>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grpSp>
        <p:nvGrpSpPr>
          <p:cNvPr id="44" name="组合 43"/>
          <p:cNvGrpSpPr/>
          <p:nvPr/>
        </p:nvGrpSpPr>
        <p:grpSpPr>
          <a:xfrm>
            <a:off x="1226820" y="2124075"/>
            <a:ext cx="5276215" cy="3157220"/>
            <a:chOff x="1641" y="3345"/>
            <a:chExt cx="8309" cy="4972"/>
          </a:xfrm>
        </p:grpSpPr>
        <p:sp>
          <p:nvSpPr>
            <p:cNvPr id="45" name="矩形 44"/>
            <p:cNvSpPr/>
            <p:nvPr/>
          </p:nvSpPr>
          <p:spPr>
            <a:xfrm>
              <a:off x="1904" y="3345"/>
              <a:ext cx="8047" cy="4973"/>
            </a:xfrm>
            <a:prstGeom prst="rect">
              <a:avLst/>
            </a:prstGeom>
            <a:noFill/>
            <a:ln>
              <a:solidFill>
                <a:srgbClr val="A365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46" name="TextBox 24"/>
            <p:cNvSpPr txBox="1"/>
            <p:nvPr/>
          </p:nvSpPr>
          <p:spPr>
            <a:xfrm>
              <a:off x="2384" y="3345"/>
              <a:ext cx="6904" cy="649"/>
            </a:xfrm>
            <a:prstGeom prst="rect">
              <a:avLst/>
            </a:prstGeom>
            <a:noFill/>
            <a:ln>
              <a:noFill/>
            </a:ln>
          </p:spPr>
          <p:txBody>
            <a:bodyPr wrap="square" lIns="90089" tIns="45046" rIns="90089" bIns="45046">
              <a:spAutoFit/>
            </a:bodyPr>
            <a:lstStyle/>
            <a:p>
              <a:pPr>
                <a:lnSpc>
                  <a:spcPct val="150000"/>
                </a:lnSpc>
                <a:defRPr/>
              </a:pPr>
              <a:r>
                <a:rPr lang="zh-CN" altLang="en-US" sz="1575" b="1"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点击此处添加标题</a:t>
              </a:r>
              <a:endParaRPr lang="zh-CN" altLang="en-US" sz="1575" b="1"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47" name="TextBox 24"/>
            <p:cNvSpPr txBox="1"/>
            <p:nvPr/>
          </p:nvSpPr>
          <p:spPr>
            <a:xfrm>
              <a:off x="2384" y="5057"/>
              <a:ext cx="6904" cy="649"/>
            </a:xfrm>
            <a:prstGeom prst="rect">
              <a:avLst/>
            </a:prstGeom>
            <a:noFill/>
            <a:ln>
              <a:noFill/>
            </a:ln>
          </p:spPr>
          <p:txBody>
            <a:bodyPr wrap="square" lIns="90089" tIns="45046" rIns="90089" bIns="45046">
              <a:spAutoFit/>
            </a:bodyPr>
            <a:lstStyle/>
            <a:p>
              <a:pPr>
                <a:lnSpc>
                  <a:spcPct val="150000"/>
                </a:lnSpc>
                <a:defRPr/>
              </a:pPr>
              <a:r>
                <a:rPr lang="zh-CN" altLang="en-US" sz="1575" b="1"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点击此处添加标题</a:t>
              </a:r>
              <a:endParaRPr lang="zh-CN" altLang="en-US" sz="1575" b="1"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48" name="文本框 47"/>
            <p:cNvSpPr txBox="1"/>
            <p:nvPr/>
          </p:nvSpPr>
          <p:spPr>
            <a:xfrm>
              <a:off x="2104" y="4151"/>
              <a:ext cx="6634" cy="567"/>
            </a:xfrm>
            <a:prstGeom prst="rect">
              <a:avLst/>
            </a:prstGeom>
            <a:noFill/>
            <a:ln>
              <a:noFill/>
            </a:ln>
          </p:spPr>
          <p:txBody>
            <a:bodyPr wrap="square" rtlCol="0">
              <a:spAutoFit/>
            </a:bodyPr>
            <a:lstStyle/>
            <a:p>
              <a:pPr algn="ctr">
                <a:lnSpc>
                  <a:spcPct val="150000"/>
                </a:lnSpc>
                <a:spcBef>
                  <a:spcPts val="790"/>
                </a:spcBef>
              </a:pPr>
              <a:r>
                <a:rPr lang="zh-CN" altLang="en-US"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输入替换内容输入替换内容</a:t>
              </a:r>
              <a:endParaRPr lang="zh-CN" altLang="en-US"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52" name="文本框 51"/>
            <p:cNvSpPr txBox="1"/>
            <p:nvPr/>
          </p:nvSpPr>
          <p:spPr>
            <a:xfrm>
              <a:off x="1689" y="5803"/>
              <a:ext cx="7352" cy="567"/>
            </a:xfrm>
            <a:prstGeom prst="rect">
              <a:avLst/>
            </a:prstGeom>
            <a:noFill/>
            <a:ln>
              <a:noFill/>
            </a:ln>
          </p:spPr>
          <p:txBody>
            <a:bodyPr wrap="square" rtlCol="0">
              <a:spAutoFit/>
            </a:bodyPr>
            <a:lstStyle/>
            <a:p>
              <a:pPr algn="ctr">
                <a:lnSpc>
                  <a:spcPct val="150000"/>
                </a:lnSpc>
                <a:spcBef>
                  <a:spcPts val="790"/>
                </a:spcBef>
              </a:pPr>
              <a:r>
                <a:rPr lang="zh-CN" altLang="en-US"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输入替换内容输入替换内容</a:t>
              </a:r>
              <a:endParaRPr lang="zh-CN" altLang="en-US"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53" name="TextBox 24"/>
            <p:cNvSpPr txBox="1"/>
            <p:nvPr/>
          </p:nvSpPr>
          <p:spPr>
            <a:xfrm>
              <a:off x="2384" y="6707"/>
              <a:ext cx="6904" cy="649"/>
            </a:xfrm>
            <a:prstGeom prst="rect">
              <a:avLst/>
            </a:prstGeom>
            <a:noFill/>
            <a:ln>
              <a:noFill/>
            </a:ln>
          </p:spPr>
          <p:txBody>
            <a:bodyPr wrap="square" lIns="90089" tIns="45046" rIns="90089" bIns="45046">
              <a:spAutoFit/>
            </a:bodyPr>
            <a:lstStyle/>
            <a:p>
              <a:pPr>
                <a:lnSpc>
                  <a:spcPct val="150000"/>
                </a:lnSpc>
                <a:defRPr/>
              </a:pPr>
              <a:r>
                <a:rPr lang="zh-CN" altLang="en-US" sz="1575" b="1"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点击此处添加标题</a:t>
              </a:r>
              <a:endParaRPr lang="zh-CN" altLang="en-US" sz="1575" b="1"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sp>
          <p:nvSpPr>
            <p:cNvPr id="54" name="文本框 53"/>
            <p:cNvSpPr txBox="1"/>
            <p:nvPr/>
          </p:nvSpPr>
          <p:spPr>
            <a:xfrm>
              <a:off x="1641" y="7442"/>
              <a:ext cx="7352" cy="567"/>
            </a:xfrm>
            <a:prstGeom prst="rect">
              <a:avLst/>
            </a:prstGeom>
            <a:noFill/>
            <a:ln>
              <a:noFill/>
            </a:ln>
          </p:spPr>
          <p:txBody>
            <a:bodyPr wrap="square" rtlCol="0">
              <a:spAutoFit/>
            </a:bodyPr>
            <a:lstStyle/>
            <a:p>
              <a:pPr algn="ctr">
                <a:lnSpc>
                  <a:spcPct val="150000"/>
                </a:lnSpc>
                <a:spcBef>
                  <a:spcPts val="790"/>
                </a:spcBef>
              </a:pPr>
              <a:r>
                <a:rPr lang="zh-CN" altLang="en-US"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输入替换内容输入替换内容</a:t>
              </a:r>
              <a:endParaRPr lang="zh-CN" altLang="en-US" sz="1315" dirty="0">
                <a:solidFill>
                  <a:schemeClr val="bg2">
                    <a:lumMod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grpSp>
      <p:sp>
        <p:nvSpPr>
          <p:cNvPr id="55" name="文本框 54"/>
          <p:cNvSpPr txBox="1"/>
          <p:nvPr/>
        </p:nvSpPr>
        <p:spPr>
          <a:xfrm>
            <a:off x="2564130" y="1381125"/>
            <a:ext cx="3089910" cy="583565"/>
          </a:xfrm>
          <a:prstGeom prst="rect">
            <a:avLst/>
          </a:prstGeom>
          <a:noFill/>
        </p:spPr>
        <p:txBody>
          <a:bodyPr wrap="square" rtlCol="0" anchor="t">
            <a:spAutoFit/>
          </a:bodyPr>
          <a:lstStyle/>
          <a:p>
            <a:pPr algn="dist">
              <a:defRPr/>
            </a:pPr>
            <a:r>
              <a:rPr lang="zh-CN" altLang="en-US" sz="3200" b="1"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ea"/>
              </a:rPr>
              <a:t>品牌规划</a:t>
            </a:r>
            <a:endParaRPr lang="zh-CN" altLang="en-US" sz="3200" b="1"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ea"/>
            </a:endParaRPr>
          </a:p>
        </p:txBody>
      </p:sp>
      <p:grpSp>
        <p:nvGrpSpPr>
          <p:cNvPr id="56" name="组合 55"/>
          <p:cNvGrpSpPr/>
          <p:nvPr/>
        </p:nvGrpSpPr>
        <p:grpSpPr>
          <a:xfrm>
            <a:off x="-874395" y="325120"/>
            <a:ext cx="4512310" cy="768350"/>
            <a:chOff x="-1377" y="477"/>
            <a:chExt cx="7106" cy="1210"/>
          </a:xfrm>
        </p:grpSpPr>
        <p:sp>
          <p:nvSpPr>
            <p:cNvPr id="57" name="矩形 56"/>
            <p:cNvSpPr/>
            <p:nvPr/>
          </p:nvSpPr>
          <p:spPr>
            <a:xfrm>
              <a:off x="-1377" y="859"/>
              <a:ext cx="2923" cy="447"/>
            </a:xfrm>
            <a:prstGeom prst="rect">
              <a:avLst/>
            </a:prstGeom>
            <a:solidFill>
              <a:srgbClr val="7F8D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58" name="文本框 57"/>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rgbClr val="4D5863"/>
                  </a:solidFill>
                  <a:latin typeface="Noto Sans S Chinese Medium" panose="020B0600000000000000" charset="-122"/>
                  <a:cs typeface="Noto Sans S Chinese Medium" panose="020B0600000000000000" charset="-122"/>
                </a:rPr>
                <a:t>壹</a:t>
              </a:r>
              <a:endParaRPr lang="zh-CN" altLang="en-US" sz="4400">
                <a:solidFill>
                  <a:srgbClr val="4D5863"/>
                </a:solidFill>
                <a:latin typeface="Noto Sans S Chinese Medium" panose="020B0600000000000000" charset="-122"/>
                <a:cs typeface="Noto Sans S Chinese Medium" panose="020B0600000000000000" charset="-122"/>
              </a:endParaRPr>
            </a:p>
          </p:txBody>
        </p:sp>
      </p:grpSp>
      <p:grpSp>
        <p:nvGrpSpPr>
          <p:cNvPr id="2" name="组合 1"/>
          <p:cNvGrpSpPr/>
          <p:nvPr/>
        </p:nvGrpSpPr>
        <p:grpSpPr>
          <a:xfrm>
            <a:off x="-874395" y="315595"/>
            <a:ext cx="4512310" cy="768350"/>
            <a:chOff x="-1377" y="477"/>
            <a:chExt cx="7106" cy="1210"/>
          </a:xfrm>
        </p:grpSpPr>
        <p:sp>
          <p:nvSpPr>
            <p:cNvPr id="23" name="矩形 22"/>
            <p:cNvSpPr/>
            <p:nvPr/>
          </p:nvSpPr>
          <p:spPr>
            <a:xfrm>
              <a:off x="-1377" y="859"/>
              <a:ext cx="2923" cy="447"/>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28" name="文本框 27"/>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75000"/>
                      <a:lumOff val="25000"/>
                    </a:schemeClr>
                  </a:solidFill>
                  <a:latin typeface="Noto Sans S Chinese Medium" panose="020B0600000000000000" charset="-122"/>
                  <a:cs typeface="Noto Sans S Chinese Medium" panose="020B0600000000000000" charset="-122"/>
                </a:rPr>
                <a:t>壹</a:t>
              </a:r>
              <a:endParaRPr lang="zh-CN" altLang="en-US" sz="4400">
                <a:solidFill>
                  <a:schemeClr val="tx1">
                    <a:lumMod val="75000"/>
                    <a:lumOff val="25000"/>
                  </a:schemeClr>
                </a:solidFill>
                <a:latin typeface="Noto Sans S Chinese Medium" panose="020B0600000000000000" charset="-122"/>
                <a:cs typeface="Noto Sans S Chinese Medium" panose="020B0600000000000000" charset="-122"/>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1000" fill="hold"/>
                                        <p:tgtEl>
                                          <p:spTgt spid="56"/>
                                        </p:tgtEl>
                                        <p:attrNameLst>
                                          <p:attrName>ppt_w</p:attrName>
                                        </p:attrNameLst>
                                      </p:cBhvr>
                                      <p:tavLst>
                                        <p:tav tm="0">
                                          <p:val>
                                            <p:strVal val="#ppt_w*0.70"/>
                                          </p:val>
                                        </p:tav>
                                        <p:tav tm="100000">
                                          <p:val>
                                            <p:strVal val="#ppt_w"/>
                                          </p:val>
                                        </p:tav>
                                      </p:tavLst>
                                    </p:anim>
                                    <p:anim calcmode="lin" valueType="num">
                                      <p:cBhvr>
                                        <p:cTn id="8" dur="1000" fill="hold"/>
                                        <p:tgtEl>
                                          <p:spTgt spid="56"/>
                                        </p:tgtEl>
                                        <p:attrNameLst>
                                          <p:attrName>ppt_h</p:attrName>
                                        </p:attrNameLst>
                                      </p:cBhvr>
                                      <p:tavLst>
                                        <p:tav tm="0">
                                          <p:val>
                                            <p:strVal val="#ppt_h"/>
                                          </p:val>
                                        </p:tav>
                                        <p:tav tm="100000">
                                          <p:val>
                                            <p:strVal val="#ppt_h"/>
                                          </p:val>
                                        </p:tav>
                                      </p:tavLst>
                                    </p:anim>
                                    <p:animEffect transition="in" filter="fade">
                                      <p:cBhvr>
                                        <p:cTn id="9" dur="1000"/>
                                        <p:tgtEl>
                                          <p:spTgt spid="56"/>
                                        </p:tgtEl>
                                      </p:cBhvr>
                                    </p:animEffect>
                                  </p:childTnLst>
                                </p:cTn>
                              </p:par>
                            </p:childTnLst>
                          </p:cTn>
                        </p:par>
                        <p:par>
                          <p:cTn id="10" fill="hold">
                            <p:stCondLst>
                              <p:cond delay="1000"/>
                            </p:stCondLst>
                            <p:childTnLst>
                              <p:par>
                                <p:cTn id="11" presetID="18" presetClass="entr" presetSubtype="12"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strips(downLeft)">
                                      <p:cBhvr>
                                        <p:cTn id="13" dur="500"/>
                                        <p:tgtEl>
                                          <p:spTgt spid="55"/>
                                        </p:tgtEl>
                                      </p:cBhvr>
                                    </p:animEffect>
                                  </p:childTnLst>
                                </p:cTn>
                              </p:par>
                            </p:childTnLst>
                          </p:cTn>
                        </p:par>
                        <p:par>
                          <p:cTn id="14" fill="hold">
                            <p:stCondLst>
                              <p:cond delay="1500"/>
                            </p:stCondLst>
                            <p:childTnLst>
                              <p:par>
                                <p:cTn id="15" presetID="55" presetClass="entr" presetSubtype="0"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1000" fill="hold"/>
                                        <p:tgtEl>
                                          <p:spTgt spid="44"/>
                                        </p:tgtEl>
                                        <p:attrNameLst>
                                          <p:attrName>ppt_w</p:attrName>
                                        </p:attrNameLst>
                                      </p:cBhvr>
                                      <p:tavLst>
                                        <p:tav tm="0">
                                          <p:val>
                                            <p:strVal val="#ppt_w*0.70"/>
                                          </p:val>
                                        </p:tav>
                                        <p:tav tm="100000">
                                          <p:val>
                                            <p:strVal val="#ppt_w"/>
                                          </p:val>
                                        </p:tav>
                                      </p:tavLst>
                                    </p:anim>
                                    <p:anim calcmode="lin" valueType="num">
                                      <p:cBhvr>
                                        <p:cTn id="18" dur="1000" fill="hold"/>
                                        <p:tgtEl>
                                          <p:spTgt spid="44"/>
                                        </p:tgtEl>
                                        <p:attrNameLst>
                                          <p:attrName>ppt_h</p:attrName>
                                        </p:attrNameLst>
                                      </p:cBhvr>
                                      <p:tavLst>
                                        <p:tav tm="0">
                                          <p:val>
                                            <p:strVal val="#ppt_h"/>
                                          </p:val>
                                        </p:tav>
                                        <p:tav tm="100000">
                                          <p:val>
                                            <p:strVal val="#ppt_h"/>
                                          </p:val>
                                        </p:tav>
                                      </p:tavLst>
                                    </p:anim>
                                    <p:animEffect transition="in" filter="fade">
                                      <p:cBhvr>
                                        <p:cTn id="19" dur="1000"/>
                                        <p:tgtEl>
                                          <p:spTgt spid="44"/>
                                        </p:tgtEl>
                                      </p:cBhvr>
                                    </p:animEffect>
                                  </p:childTnLst>
                                </p:cTn>
                              </p:par>
                            </p:childTnLst>
                          </p:cTn>
                        </p:par>
                        <p:par>
                          <p:cTn id="20" fill="hold">
                            <p:stCondLst>
                              <p:cond delay="2500"/>
                            </p:stCondLst>
                            <p:childTnLst>
                              <p:par>
                                <p:cTn id="21" presetID="37"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900" decel="100000" fill="hold"/>
                                        <p:tgtEl>
                                          <p:spTgt spid="4"/>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27" fill="hold">
                            <p:stCondLst>
                              <p:cond delay="3500"/>
                            </p:stCondLst>
                            <p:childTnLst>
                              <p:par>
                                <p:cTn id="28" presetID="55"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strVal val="#ppt_w*0.70"/>
                                          </p:val>
                                        </p:tav>
                                        <p:tav tm="100000">
                                          <p:val>
                                            <p:strVal val="#ppt_w"/>
                                          </p:val>
                                        </p:tav>
                                      </p:tavLst>
                                    </p:anim>
                                    <p:anim calcmode="lin" valueType="num">
                                      <p:cBhvr>
                                        <p:cTn id="31" dur="1000" fill="hold"/>
                                        <p:tgtEl>
                                          <p:spTgt spid="2"/>
                                        </p:tgtEl>
                                        <p:attrNameLst>
                                          <p:attrName>ppt_h</p:attrName>
                                        </p:attrNameLst>
                                      </p:cBhvr>
                                      <p:tavLst>
                                        <p:tav tm="0">
                                          <p:val>
                                            <p:strVal val="#ppt_h"/>
                                          </p:val>
                                        </p:tav>
                                        <p:tav tm="100000">
                                          <p:val>
                                            <p:strVal val="#ppt_h"/>
                                          </p:val>
                                        </p:tav>
                                      </p:tavLst>
                                    </p:anim>
                                    <p:animEffect transition="in" filter="fade">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A3653C"/>
        </a:solidFill>
        <a:effectLst/>
      </p:bgPr>
    </p:bg>
    <p:spTree>
      <p:nvGrpSpPr>
        <p:cNvPr id="1" name=""/>
        <p:cNvGrpSpPr/>
        <p:nvPr/>
      </p:nvGrpSpPr>
      <p:grpSpPr>
        <a:xfrm>
          <a:off x="0" y="0"/>
          <a:ext cx="0" cy="0"/>
          <a:chOff x="0" y="0"/>
          <a:chExt cx="0" cy="0"/>
        </a:xfrm>
      </p:grpSpPr>
      <p:sp>
        <p:nvSpPr>
          <p:cNvPr id="8" name="矩形 7"/>
          <p:cNvSpPr/>
          <p:nvPr/>
        </p:nvSpPr>
        <p:spPr>
          <a:xfrm>
            <a:off x="9812020" y="0"/>
            <a:ext cx="1750060" cy="3098800"/>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6" name="矩形 5"/>
          <p:cNvSpPr/>
          <p:nvPr/>
        </p:nvSpPr>
        <p:spPr>
          <a:xfrm>
            <a:off x="1128395" y="1001395"/>
            <a:ext cx="9906635" cy="5100955"/>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12" name="矩形 11"/>
          <p:cNvSpPr/>
          <p:nvPr/>
        </p:nvSpPr>
        <p:spPr>
          <a:xfrm>
            <a:off x="10699115" y="5155565"/>
            <a:ext cx="1492885" cy="1702435"/>
          </a:xfrm>
          <a:prstGeom prst="rect">
            <a:avLst/>
          </a:prstGeom>
          <a:solidFill>
            <a:srgbClr val="AD8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23" name="矩形 22"/>
          <p:cNvSpPr/>
          <p:nvPr/>
        </p:nvSpPr>
        <p:spPr>
          <a:xfrm>
            <a:off x="479425" y="1797685"/>
            <a:ext cx="1856105" cy="283845"/>
          </a:xfrm>
          <a:prstGeom prst="rect">
            <a:avLst/>
          </a:prstGeom>
          <a:solidFill>
            <a:srgbClr val="6169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1695A"/>
              </a:solidFill>
              <a:cs typeface="Noto Sans S Chinese Medium" panose="020B0600000000000000" charset="-122"/>
            </a:endParaRPr>
          </a:p>
        </p:txBody>
      </p:sp>
      <p:sp>
        <p:nvSpPr>
          <p:cNvPr id="28" name="文本框 27"/>
          <p:cNvSpPr txBox="1"/>
          <p:nvPr/>
        </p:nvSpPr>
        <p:spPr>
          <a:xfrm>
            <a:off x="3091815" y="2081530"/>
            <a:ext cx="2548255" cy="1445260"/>
          </a:xfrm>
          <a:prstGeom prst="rect">
            <a:avLst/>
          </a:prstGeom>
          <a:noFill/>
        </p:spPr>
        <p:txBody>
          <a:bodyPr wrap="square" rtlCol="0">
            <a:spAutoFit/>
          </a:bodyPr>
          <a:lstStyle/>
          <a:p>
            <a:pPr>
              <a:lnSpc>
                <a:spcPct val="100000"/>
              </a:lnSpc>
            </a:pPr>
            <a:r>
              <a:rPr lang="zh-CN" altLang="en-US" sz="8800">
                <a:solidFill>
                  <a:schemeClr val="tx1">
                    <a:lumMod val="65000"/>
                    <a:lumOff val="35000"/>
                  </a:schemeClr>
                </a:solidFill>
                <a:latin typeface="Noto Sans S Chinese Medium" panose="020B0600000000000000" charset="-122"/>
                <a:cs typeface="Noto Sans S Chinese Medium" panose="020B0600000000000000" charset="-122"/>
              </a:rPr>
              <a:t>贰</a:t>
            </a:r>
            <a:endParaRPr lang="zh-CN" altLang="en-US" sz="88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34" name="TextBox 46"/>
          <p:cNvSpPr txBox="1"/>
          <p:nvPr/>
        </p:nvSpPr>
        <p:spPr>
          <a:xfrm>
            <a:off x="2923540" y="3743325"/>
            <a:ext cx="5055235" cy="1869440"/>
          </a:xfrm>
          <a:prstGeom prst="rect">
            <a:avLst/>
          </a:prstGeom>
        </p:spPr>
        <p:txBody>
          <a:bodyPr vert="horz" wrap="square" lIns="0" tIns="0" rIns="0" bIns="0" anchor="t" anchorCtr="1">
            <a:noAutofit/>
          </a:bodyPr>
          <a:lstStyle/>
          <a:p>
            <a:pPr lvl="0" algn="l">
              <a:lnSpc>
                <a:spcPct val="120000"/>
              </a:lnSpc>
            </a:pPr>
            <a:r>
              <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此部分内容作为文字排版占位显示</a:t>
            </a:r>
            <a:br>
              <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br>
            <a:r>
              <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rPr>
              <a:t>（建议使用主题字体）</a:t>
            </a:r>
            <a:endParaRPr lang="zh-CN" altLang="en-US" sz="240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sym typeface="+mn-lt"/>
            </a:endParaRPr>
          </a:p>
        </p:txBody>
      </p:sp>
      <p:pic>
        <p:nvPicPr>
          <p:cNvPr id="38" name="图片 37" descr="2"/>
          <p:cNvPicPr>
            <a:picLocks noChangeAspect="1"/>
          </p:cNvPicPr>
          <p:nvPr/>
        </p:nvPicPr>
        <p:blipFill>
          <a:blip r:embed="rId1"/>
          <a:stretch>
            <a:fillRect/>
          </a:stretch>
        </p:blipFill>
        <p:spPr>
          <a:xfrm>
            <a:off x="8011795" y="2818130"/>
            <a:ext cx="3023235" cy="403987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strVal val="#ppt_w*0.70"/>
                                          </p:val>
                                        </p:tav>
                                        <p:tav tm="100000">
                                          <p:val>
                                            <p:strVal val="#ppt_w"/>
                                          </p:val>
                                        </p:tav>
                                      </p:tavLst>
                                    </p:anim>
                                    <p:anim calcmode="lin" valueType="num">
                                      <p:cBhvr>
                                        <p:cTn id="14" dur="1000" fill="hold"/>
                                        <p:tgtEl>
                                          <p:spTgt spid="28"/>
                                        </p:tgtEl>
                                        <p:attrNameLst>
                                          <p:attrName>ppt_h</p:attrName>
                                        </p:attrNameLst>
                                      </p:cBhvr>
                                      <p:tavLst>
                                        <p:tav tm="0">
                                          <p:val>
                                            <p:strVal val="#ppt_h"/>
                                          </p:val>
                                        </p:tav>
                                        <p:tav tm="100000">
                                          <p:val>
                                            <p:strVal val="#ppt_h"/>
                                          </p:val>
                                        </p:tav>
                                      </p:tavLst>
                                    </p:anim>
                                    <p:animEffect transition="in" filter="fade">
                                      <p:cBhvr>
                                        <p:cTn id="15" dur="1000"/>
                                        <p:tgtEl>
                                          <p:spTgt spid="28"/>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1000" fill="hold"/>
                                        <p:tgtEl>
                                          <p:spTgt spid="34"/>
                                        </p:tgtEl>
                                        <p:attrNameLst>
                                          <p:attrName>ppt_w</p:attrName>
                                        </p:attrNameLst>
                                      </p:cBhvr>
                                      <p:tavLst>
                                        <p:tav tm="0">
                                          <p:val>
                                            <p:strVal val="#ppt_w*0.70"/>
                                          </p:val>
                                        </p:tav>
                                        <p:tav tm="100000">
                                          <p:val>
                                            <p:strVal val="#ppt_w"/>
                                          </p:val>
                                        </p:tav>
                                      </p:tavLst>
                                    </p:anim>
                                    <p:anim calcmode="lin" valueType="num">
                                      <p:cBhvr>
                                        <p:cTn id="19" dur="1000" fill="hold"/>
                                        <p:tgtEl>
                                          <p:spTgt spid="34"/>
                                        </p:tgtEl>
                                        <p:attrNameLst>
                                          <p:attrName>ppt_h</p:attrName>
                                        </p:attrNameLst>
                                      </p:cBhvr>
                                      <p:tavLst>
                                        <p:tav tm="0">
                                          <p:val>
                                            <p:strVal val="#ppt_h"/>
                                          </p:val>
                                        </p:tav>
                                        <p:tav tm="100000">
                                          <p:val>
                                            <p:strVal val="#ppt_h"/>
                                          </p:val>
                                        </p:tav>
                                      </p:tavLst>
                                    </p:anim>
                                    <p:animEffect transition="in" filter="fade">
                                      <p:cBhvr>
                                        <p:cTn id="20"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1" bldLvl="0" animBg="1"/>
      <p:bldP spid="28"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6" name="组合 5"/>
          <p:cNvGrpSpPr/>
          <p:nvPr/>
        </p:nvGrpSpPr>
        <p:grpSpPr>
          <a:xfrm>
            <a:off x="-874395" y="302895"/>
            <a:ext cx="4512310" cy="768350"/>
            <a:chOff x="-1377" y="477"/>
            <a:chExt cx="7106" cy="1210"/>
          </a:xfrm>
        </p:grpSpPr>
        <p:sp>
          <p:nvSpPr>
            <p:cNvPr id="28" name="文本框 27"/>
            <p:cNvSpPr txBox="1"/>
            <p:nvPr/>
          </p:nvSpPr>
          <p:spPr>
            <a:xfrm>
              <a:off x="1717" y="477"/>
              <a:ext cx="4013" cy="1210"/>
            </a:xfrm>
            <a:prstGeom prst="rect">
              <a:avLst/>
            </a:prstGeom>
            <a:noFill/>
          </p:spPr>
          <p:txBody>
            <a:bodyPr wrap="square" rtlCol="0">
              <a:spAutoFit/>
            </a:bodyPr>
            <a:lstStyle/>
            <a:p>
              <a:pPr>
                <a:lnSpc>
                  <a:spcPct val="100000"/>
                </a:lnSpc>
              </a:pPr>
              <a:r>
                <a:rPr lang="zh-CN" altLang="en-US" sz="4400">
                  <a:solidFill>
                    <a:schemeClr val="tx1">
                      <a:lumMod val="65000"/>
                      <a:lumOff val="35000"/>
                    </a:schemeClr>
                  </a:solidFill>
                  <a:latin typeface="Noto Sans S Chinese Medium" panose="020B0600000000000000" charset="-122"/>
                  <a:cs typeface="Noto Sans S Chinese Medium" panose="020B0600000000000000" charset="-122"/>
                </a:rPr>
                <a:t>贰</a:t>
              </a:r>
              <a:endParaRPr lang="zh-CN" altLang="en-US" sz="4400">
                <a:solidFill>
                  <a:schemeClr val="tx1">
                    <a:lumMod val="65000"/>
                    <a:lumOff val="35000"/>
                  </a:schemeClr>
                </a:solidFill>
                <a:latin typeface="Noto Sans S Chinese Medium" panose="020B0600000000000000" charset="-122"/>
                <a:cs typeface="Noto Sans S Chinese Medium" panose="020B0600000000000000" charset="-122"/>
              </a:endParaRPr>
            </a:p>
          </p:txBody>
        </p:sp>
        <p:sp>
          <p:nvSpPr>
            <p:cNvPr id="2" name="矩形 1"/>
            <p:cNvSpPr/>
            <p:nvPr/>
          </p:nvSpPr>
          <p:spPr>
            <a:xfrm>
              <a:off x="-1377" y="859"/>
              <a:ext cx="2923" cy="447"/>
            </a:xfrm>
            <a:prstGeom prst="rect">
              <a:avLst/>
            </a:prstGeom>
            <a:solidFill>
              <a:srgbClr val="A36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
        <p:nvSpPr>
          <p:cNvPr id="7" name="文本框 6"/>
          <p:cNvSpPr txBox="1"/>
          <p:nvPr/>
        </p:nvSpPr>
        <p:spPr>
          <a:xfrm>
            <a:off x="7103110" y="2567940"/>
            <a:ext cx="3633470" cy="1568450"/>
          </a:xfrm>
          <a:prstGeom prst="rect">
            <a:avLst/>
          </a:prstGeom>
          <a:noFill/>
        </p:spPr>
        <p:txBody>
          <a:bodyPr wrap="square" rtlCol="0">
            <a:spAutoFit/>
          </a:bodyPr>
          <a:lstStyle/>
          <a:p>
            <a:pPr>
              <a:lnSpc>
                <a:spcPct val="120000"/>
              </a:lnSpc>
            </a:pPr>
            <a:r>
              <a:rPr lang="zh-CN" altLang="en-US" sz="8000">
                <a:solidFill>
                  <a:schemeClr val="tx1">
                    <a:lumMod val="65000"/>
                    <a:lumOff val="35000"/>
                  </a:schemeClr>
                </a:solidFill>
                <a:latin typeface="+mn-ea"/>
                <a:cs typeface="+mn-ea"/>
              </a:rPr>
              <a:t>抽象美</a:t>
            </a:r>
            <a:endParaRPr lang="zh-CN" altLang="en-US" sz="8000">
              <a:solidFill>
                <a:schemeClr val="tx1">
                  <a:lumMod val="65000"/>
                  <a:lumOff val="35000"/>
                </a:schemeClr>
              </a:solidFill>
              <a:latin typeface="+mn-ea"/>
              <a:cs typeface="+mn-ea"/>
            </a:endParaRPr>
          </a:p>
        </p:txBody>
      </p:sp>
      <p:grpSp>
        <p:nvGrpSpPr>
          <p:cNvPr id="9" name="组合 8"/>
          <p:cNvGrpSpPr/>
          <p:nvPr/>
        </p:nvGrpSpPr>
        <p:grpSpPr>
          <a:xfrm>
            <a:off x="7124970" y="3047825"/>
            <a:ext cx="4141561" cy="3247390"/>
            <a:chOff x="1042305" y="2079277"/>
            <a:chExt cx="4141561" cy="3247390"/>
          </a:xfrm>
        </p:grpSpPr>
        <p:sp>
          <p:nvSpPr>
            <p:cNvPr id="11" name="文本框 10"/>
            <p:cNvSpPr txBox="1"/>
            <p:nvPr/>
          </p:nvSpPr>
          <p:spPr>
            <a:xfrm>
              <a:off x="1042305" y="2079277"/>
              <a:ext cx="309880" cy="607695"/>
            </a:xfrm>
            <a:prstGeom prst="rect">
              <a:avLst/>
            </a:prstGeom>
            <a:noFill/>
          </p:spPr>
          <p:txBody>
            <a:bodyPr wrap="none" rtlCol="0">
              <a:spAutoFit/>
            </a:bodyPr>
            <a:lstStyle/>
            <a:p>
              <a:pPr>
                <a:lnSpc>
                  <a:spcPct val="120000"/>
                </a:lnSpc>
              </a:pPr>
              <a:endParaRPr lang="zh-CN" altLang="en-US" sz="2800" b="1" dirty="0">
                <a:solidFill>
                  <a:schemeClr val="tx1">
                    <a:lumMod val="75000"/>
                    <a:lumOff val="2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sp>
          <p:nvSpPr>
            <p:cNvPr id="12" name="文本框 11"/>
            <p:cNvSpPr txBox="1"/>
            <p:nvPr/>
          </p:nvSpPr>
          <p:spPr>
            <a:xfrm>
              <a:off x="1042305" y="3277301"/>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您的文字添加到此处，可以通过单击</a:t>
              </a:r>
              <a:endParaRPr lang="zh-CN" altLang="en-US" sz="12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cxnSp>
          <p:nvCxnSpPr>
            <p:cNvPr id="13" name="直接连接符 12"/>
            <p:cNvCxnSpPr/>
            <p:nvPr/>
          </p:nvCxnSpPr>
          <p:spPr>
            <a:xfrm>
              <a:off x="1160445" y="3678492"/>
              <a:ext cx="1691612" cy="0"/>
            </a:xfrm>
            <a:prstGeom prst="line">
              <a:avLst/>
            </a:prstGeom>
            <a:ln w="12700">
              <a:solidFill>
                <a:srgbClr val="F5CF26"/>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042305" y="3908077"/>
              <a:ext cx="2866390" cy="1418590"/>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rPr>
                <a:t>您的文字添加到此处，可以通过单击此处删除此处的文字进行添加，也可以复制您的文字粘贴到此处，本模板所有文字图片图标均可更改替换的文字粘贴到此处，本模板所有文字图片图标均可更改替换</a:t>
              </a:r>
              <a:endParaRPr lang="zh-CN" altLang="en-US" sz="1200" dirty="0">
                <a:solidFill>
                  <a:schemeClr val="tx1">
                    <a:lumMod val="65000"/>
                    <a:lumOff val="35000"/>
                  </a:schemeClr>
                </a:solidFill>
                <a:latin typeface="Noto Sans S Chinese Medium" panose="020B0600000000000000" charset="-122"/>
                <a:ea typeface="Noto Sans S Chinese Medium" panose="020B0600000000000000" charset="-122"/>
                <a:cs typeface="Noto Sans S Chinese Medium" panose="020B0600000000000000" charset="-122"/>
              </a:endParaRPr>
            </a:p>
          </p:txBody>
        </p:sp>
        <p:cxnSp>
          <p:nvCxnSpPr>
            <p:cNvPr id="15" name="直接连接符 14"/>
            <p:cNvCxnSpPr/>
            <p:nvPr/>
          </p:nvCxnSpPr>
          <p:spPr>
            <a:xfrm>
              <a:off x="1135045" y="3678492"/>
              <a:ext cx="1691612" cy="0"/>
            </a:xfrm>
            <a:prstGeom prst="line">
              <a:avLst/>
            </a:prstGeom>
            <a:ln w="47625">
              <a:solidFill>
                <a:srgbClr val="AD8943"/>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11266170" y="1071245"/>
            <a:ext cx="1731010" cy="4246245"/>
          </a:xfrm>
          <a:prstGeom prst="rect">
            <a:avLst/>
          </a:prstGeom>
          <a:noFill/>
        </p:spPr>
        <p:txBody>
          <a:bodyPr wrap="square" rtlCol="0">
            <a:spAutoFit/>
          </a:bodyPr>
          <a:lstStyle/>
          <a:p>
            <a:r>
              <a:rPr lang="zh-CN" altLang="en-US">
                <a:solidFill>
                  <a:srgbClr val="A3653C"/>
                </a:solidFill>
                <a:latin typeface="+mn-ea"/>
                <a:cs typeface="+mn-ea"/>
              </a:rPr>
              <a:t>你</a:t>
            </a:r>
            <a:endParaRPr lang="zh-CN" altLang="en-US">
              <a:solidFill>
                <a:srgbClr val="A3653C"/>
              </a:solidFill>
              <a:latin typeface="+mn-ea"/>
              <a:cs typeface="+mn-ea"/>
            </a:endParaRPr>
          </a:p>
          <a:p>
            <a:r>
              <a:rPr lang="zh-CN" altLang="en-US">
                <a:solidFill>
                  <a:srgbClr val="A3653C"/>
                </a:solidFill>
                <a:latin typeface="+mn-ea"/>
                <a:cs typeface="+mn-ea"/>
              </a:rPr>
              <a:t>应</a:t>
            </a:r>
            <a:endParaRPr lang="zh-CN" altLang="en-US">
              <a:solidFill>
                <a:srgbClr val="A3653C"/>
              </a:solidFill>
              <a:latin typeface="+mn-ea"/>
              <a:cs typeface="+mn-ea"/>
            </a:endParaRPr>
          </a:p>
          <a:p>
            <a:r>
              <a:rPr lang="zh-CN" altLang="en-US">
                <a:solidFill>
                  <a:srgbClr val="A3653C"/>
                </a:solidFill>
                <a:latin typeface="+mn-ea"/>
                <a:cs typeface="+mn-ea"/>
              </a:rPr>
              <a:t>该</a:t>
            </a:r>
            <a:endParaRPr lang="zh-CN" altLang="en-US">
              <a:solidFill>
                <a:srgbClr val="A3653C"/>
              </a:solidFill>
              <a:latin typeface="+mn-ea"/>
              <a:cs typeface="+mn-ea"/>
            </a:endParaRPr>
          </a:p>
          <a:p>
            <a:r>
              <a:rPr lang="zh-CN" altLang="en-US">
                <a:solidFill>
                  <a:srgbClr val="A3653C"/>
                </a:solidFill>
                <a:latin typeface="+mn-ea"/>
                <a:cs typeface="+mn-ea"/>
              </a:rPr>
              <a:t>是</a:t>
            </a:r>
            <a:endParaRPr lang="zh-CN" altLang="en-US">
              <a:solidFill>
                <a:srgbClr val="A3653C"/>
              </a:solidFill>
              <a:latin typeface="+mn-ea"/>
              <a:cs typeface="+mn-ea"/>
            </a:endParaRPr>
          </a:p>
          <a:p>
            <a:r>
              <a:rPr lang="zh-CN" altLang="en-US">
                <a:solidFill>
                  <a:srgbClr val="A3653C"/>
                </a:solidFill>
                <a:latin typeface="+mn-ea"/>
                <a:cs typeface="+mn-ea"/>
              </a:rPr>
              <a:t>一</a:t>
            </a:r>
            <a:endParaRPr lang="zh-CN" altLang="en-US">
              <a:solidFill>
                <a:srgbClr val="A3653C"/>
              </a:solidFill>
              <a:latin typeface="+mn-ea"/>
              <a:cs typeface="+mn-ea"/>
            </a:endParaRPr>
          </a:p>
          <a:p>
            <a:r>
              <a:rPr lang="zh-CN" altLang="en-US">
                <a:solidFill>
                  <a:srgbClr val="A3653C"/>
                </a:solidFill>
                <a:latin typeface="+mn-ea"/>
                <a:cs typeface="+mn-ea"/>
              </a:rPr>
              <a:t>场</a:t>
            </a:r>
            <a:endParaRPr lang="zh-CN" altLang="en-US">
              <a:solidFill>
                <a:srgbClr val="A3653C"/>
              </a:solidFill>
              <a:latin typeface="+mn-ea"/>
              <a:cs typeface="+mn-ea"/>
            </a:endParaRPr>
          </a:p>
          <a:p>
            <a:r>
              <a:rPr lang="zh-CN" altLang="en-US">
                <a:solidFill>
                  <a:srgbClr val="A3653C"/>
                </a:solidFill>
                <a:latin typeface="+mn-ea"/>
                <a:cs typeface="+mn-ea"/>
              </a:rPr>
              <a:t>梦</a:t>
            </a:r>
            <a:endParaRPr lang="zh-CN" altLang="en-US">
              <a:solidFill>
                <a:srgbClr val="A3653C"/>
              </a:solidFill>
              <a:latin typeface="+mn-ea"/>
              <a:cs typeface="+mn-ea"/>
            </a:endParaRPr>
          </a:p>
          <a:p>
            <a:r>
              <a:rPr lang="zh-CN" altLang="en-US">
                <a:solidFill>
                  <a:srgbClr val="A3653C"/>
                </a:solidFill>
                <a:latin typeface="+mn-ea"/>
                <a:cs typeface="+mn-ea"/>
              </a:rPr>
              <a:t>,</a:t>
            </a:r>
            <a:endParaRPr lang="zh-CN" altLang="en-US">
              <a:solidFill>
                <a:srgbClr val="A3653C"/>
              </a:solidFill>
              <a:latin typeface="+mn-ea"/>
              <a:cs typeface="+mn-ea"/>
            </a:endParaRPr>
          </a:p>
          <a:p>
            <a:r>
              <a:rPr lang="zh-CN" altLang="en-US">
                <a:solidFill>
                  <a:srgbClr val="A3653C"/>
                </a:solidFill>
                <a:latin typeface="+mn-ea"/>
                <a:cs typeface="+mn-ea"/>
              </a:rPr>
              <a:t>我</a:t>
            </a:r>
            <a:endParaRPr lang="zh-CN" altLang="en-US">
              <a:solidFill>
                <a:srgbClr val="A3653C"/>
              </a:solidFill>
              <a:latin typeface="+mn-ea"/>
              <a:cs typeface="+mn-ea"/>
            </a:endParaRPr>
          </a:p>
          <a:p>
            <a:r>
              <a:rPr lang="zh-CN" altLang="en-US">
                <a:solidFill>
                  <a:srgbClr val="A3653C"/>
                </a:solidFill>
                <a:latin typeface="+mn-ea"/>
                <a:cs typeface="+mn-ea"/>
              </a:rPr>
              <a:t>应</a:t>
            </a:r>
            <a:endParaRPr lang="zh-CN" altLang="en-US">
              <a:solidFill>
                <a:srgbClr val="A3653C"/>
              </a:solidFill>
              <a:latin typeface="+mn-ea"/>
              <a:cs typeface="+mn-ea"/>
            </a:endParaRPr>
          </a:p>
          <a:p>
            <a:r>
              <a:rPr lang="zh-CN" altLang="en-US">
                <a:solidFill>
                  <a:srgbClr val="A3653C"/>
                </a:solidFill>
                <a:latin typeface="+mn-ea"/>
                <a:cs typeface="+mn-ea"/>
              </a:rPr>
              <a:t>该</a:t>
            </a:r>
            <a:endParaRPr lang="zh-CN" altLang="en-US">
              <a:solidFill>
                <a:srgbClr val="A3653C"/>
              </a:solidFill>
              <a:latin typeface="+mn-ea"/>
              <a:cs typeface="+mn-ea"/>
            </a:endParaRPr>
          </a:p>
          <a:p>
            <a:r>
              <a:rPr lang="zh-CN" altLang="en-US">
                <a:solidFill>
                  <a:srgbClr val="A3653C"/>
                </a:solidFill>
                <a:latin typeface="+mn-ea"/>
                <a:cs typeface="+mn-ea"/>
              </a:rPr>
              <a:t>是</a:t>
            </a:r>
            <a:endParaRPr lang="zh-CN" altLang="en-US">
              <a:solidFill>
                <a:srgbClr val="A3653C"/>
              </a:solidFill>
              <a:latin typeface="+mn-ea"/>
              <a:cs typeface="+mn-ea"/>
            </a:endParaRPr>
          </a:p>
          <a:p>
            <a:r>
              <a:rPr lang="zh-CN" altLang="en-US">
                <a:solidFill>
                  <a:srgbClr val="A3653C"/>
                </a:solidFill>
                <a:latin typeface="+mn-ea"/>
                <a:cs typeface="+mn-ea"/>
              </a:rPr>
              <a:t>一</a:t>
            </a:r>
            <a:endParaRPr lang="zh-CN" altLang="en-US">
              <a:solidFill>
                <a:srgbClr val="A3653C"/>
              </a:solidFill>
              <a:latin typeface="+mn-ea"/>
              <a:cs typeface="+mn-ea"/>
            </a:endParaRPr>
          </a:p>
          <a:p>
            <a:r>
              <a:rPr lang="zh-CN" altLang="en-US">
                <a:solidFill>
                  <a:srgbClr val="A3653C"/>
                </a:solidFill>
                <a:latin typeface="+mn-ea"/>
                <a:cs typeface="+mn-ea"/>
              </a:rPr>
              <a:t>阵</a:t>
            </a:r>
            <a:endParaRPr lang="zh-CN" altLang="en-US">
              <a:solidFill>
                <a:srgbClr val="A3653C"/>
              </a:solidFill>
              <a:latin typeface="+mn-ea"/>
              <a:cs typeface="+mn-ea"/>
            </a:endParaRPr>
          </a:p>
          <a:p>
            <a:r>
              <a:rPr lang="zh-CN" altLang="en-US">
                <a:solidFill>
                  <a:srgbClr val="A3653C"/>
                </a:solidFill>
                <a:latin typeface="+mn-ea"/>
                <a:cs typeface="+mn-ea"/>
              </a:rPr>
              <a:t>风。</a:t>
            </a:r>
            <a:endParaRPr lang="zh-CN" altLang="en-US">
              <a:solidFill>
                <a:srgbClr val="A3653C"/>
              </a:solidFill>
              <a:latin typeface="+mn-ea"/>
              <a:cs typeface="+mn-ea"/>
            </a:endParaRPr>
          </a:p>
        </p:txBody>
      </p:sp>
      <p:grpSp>
        <p:nvGrpSpPr>
          <p:cNvPr id="10" name="组合 9"/>
          <p:cNvGrpSpPr/>
          <p:nvPr/>
        </p:nvGrpSpPr>
        <p:grpSpPr>
          <a:xfrm>
            <a:off x="1173480" y="1173480"/>
            <a:ext cx="5279390" cy="5219700"/>
            <a:chOff x="1868" y="1848"/>
            <a:chExt cx="8314" cy="8220"/>
          </a:xfrm>
        </p:grpSpPr>
        <p:pic>
          <p:nvPicPr>
            <p:cNvPr id="4" name="图片 3" descr="500808280"/>
            <p:cNvPicPr>
              <a:picLocks noChangeAspect="1"/>
            </p:cNvPicPr>
            <p:nvPr/>
          </p:nvPicPr>
          <p:blipFill>
            <a:blip r:embed="rId1"/>
            <a:srcRect l="32579"/>
            <a:stretch>
              <a:fillRect/>
            </a:stretch>
          </p:blipFill>
          <p:spPr>
            <a:xfrm>
              <a:off x="1869" y="1848"/>
              <a:ext cx="8313" cy="8220"/>
            </a:xfrm>
            <a:prstGeom prst="rect">
              <a:avLst/>
            </a:prstGeom>
          </p:spPr>
        </p:pic>
        <p:sp>
          <p:nvSpPr>
            <p:cNvPr id="8" name="矩形 7"/>
            <p:cNvSpPr/>
            <p:nvPr/>
          </p:nvSpPr>
          <p:spPr>
            <a:xfrm>
              <a:off x="1868" y="1848"/>
              <a:ext cx="8314" cy="8220"/>
            </a:xfrm>
            <a:prstGeom prst="rect">
              <a:avLst/>
            </a:prstGeom>
            <a:solidFill>
              <a:srgbClr val="A3653C">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sp>
          <p:nvSpPr>
            <p:cNvPr id="3" name="矩形 2"/>
            <p:cNvSpPr/>
            <p:nvPr/>
          </p:nvSpPr>
          <p:spPr>
            <a:xfrm>
              <a:off x="1869" y="5578"/>
              <a:ext cx="8313" cy="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Noto Sans S Chinese Medium" panose="020B0600000000000000"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advClick="0" advTm="0">
        <p:random/>
      </p:transition>
    </mc:Choice>
    <mc:Fallback>
      <p:transition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par>
                                <p:cTn id="22" presetID="55"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0" fill="hold"/>
                                        <p:tgtEl>
                                          <p:spTgt spid="9"/>
                                        </p:tgtEl>
                                        <p:attrNameLst>
                                          <p:attrName>ppt_w</p:attrName>
                                        </p:attrNameLst>
                                      </p:cBhvr>
                                      <p:tavLst>
                                        <p:tav tm="0">
                                          <p:val>
                                            <p:strVal val="#ppt_w*0.70"/>
                                          </p:val>
                                        </p:tav>
                                        <p:tav tm="100000">
                                          <p:val>
                                            <p:strVal val="#ppt_w"/>
                                          </p:val>
                                        </p:tav>
                                      </p:tavLst>
                                    </p:anim>
                                    <p:anim calcmode="lin" valueType="num">
                                      <p:cBhvr>
                                        <p:cTn id="25" dur="1000" fill="hold"/>
                                        <p:tgtEl>
                                          <p:spTgt spid="9"/>
                                        </p:tgtEl>
                                        <p:attrNameLst>
                                          <p:attrName>ppt_h</p:attrName>
                                        </p:attrNameLst>
                                      </p:cBhvr>
                                      <p:tavLst>
                                        <p:tav tm="0">
                                          <p:val>
                                            <p:strVal val="#ppt_h"/>
                                          </p:val>
                                        </p:tav>
                                        <p:tav tm="100000">
                                          <p:val>
                                            <p:strVal val="#ppt_h"/>
                                          </p:val>
                                        </p:tav>
                                      </p:tavLst>
                                    </p:anim>
                                    <p:animEffect transition="in" filter="fade">
                                      <p:cBhvr>
                                        <p:cTn id="26" dur="1000"/>
                                        <p:tgtEl>
                                          <p:spTgt spid="9"/>
                                        </p:tgtEl>
                                      </p:cBhvr>
                                    </p:animEffect>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9.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1.xml><?xml version="1.0" encoding="utf-8"?>
<p:tagLst xmlns:p="http://schemas.openxmlformats.org/presentationml/2006/main">
  <p:tag name="KSO_WM_BEAUTIFY_FLAG" val="#wm#"/>
  <p:tag name="KSO_WM_TEMPLATE_CATEGORY" val="custom"/>
  <p:tag name="KSO_WM_TEMPLATE_INDEX" val="20205081"/>
</p:tagLst>
</file>

<file path=ppt/tags/tag52.xml><?xml version="1.0" encoding="utf-8"?>
<p:tagLst xmlns:p="http://schemas.openxmlformats.org/presentationml/2006/main">
  <p:tag name="KSO_WM_BEAUTIFY_FLAG" val="#wm#"/>
  <p:tag name="KSO_WM_TEMPLATE_CATEGORY" val="custom"/>
  <p:tag name="KSO_WM_TEMPLATE_INDEX" val="20205081"/>
</p:tagLst>
</file>

<file path=ppt/tags/tag53.xml><?xml version="1.0" encoding="utf-8"?>
<p:tagLst xmlns:p="http://schemas.openxmlformats.org/presentationml/2006/main">
  <p:tag name="KSO_WM_BEAUTIFY_FLAG" val="#wm#"/>
  <p:tag name="KSO_WM_TEMPLATE_CATEGORY" val="custom"/>
  <p:tag name="KSO_WM_TEMPLATE_INDEX" val="20205081"/>
</p:tagLst>
</file>

<file path=ppt/tags/tag54.xml><?xml version="1.0" encoding="utf-8"?>
<p:tagLst xmlns:p="http://schemas.openxmlformats.org/presentationml/2006/main">
  <p:tag name="PA" val="v3.0.1"/>
</p:tagLst>
</file>

<file path=ppt/tags/tag55.xml><?xml version="1.0" encoding="utf-8"?>
<p:tagLst xmlns:p="http://schemas.openxmlformats.org/presentationml/2006/main">
  <p:tag name="PA" val="v3.0.1"/>
</p:tagLst>
</file>

<file path=ppt/tags/tag56.xml><?xml version="1.0" encoding="utf-8"?>
<p:tagLst xmlns:p="http://schemas.openxmlformats.org/presentationml/2006/main">
  <p:tag name="PA" val="v3.0.1"/>
</p:tagLst>
</file>

<file path=ppt/tags/tag57.xml><?xml version="1.0" encoding="utf-8"?>
<p:tagLst xmlns:p="http://schemas.openxmlformats.org/presentationml/2006/main">
  <p:tag name="PA" val="v3.0.1"/>
</p:tagLst>
</file>

<file path=ppt/tags/tag58.xml><?xml version="1.0" encoding="utf-8"?>
<p:tagLst xmlns:p="http://schemas.openxmlformats.org/presentationml/2006/main">
  <p:tag name="PA" val="v3.0.1"/>
</p:tagLst>
</file>

<file path=ppt/tags/tag59.xml><?xml version="1.0" encoding="utf-8"?>
<p:tagLst xmlns:p="http://schemas.openxmlformats.org/presentationml/2006/main">
  <p:tag name="PA" val="v3.0.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xml><?xml version="1.0" encoding="utf-8"?>
<p:tagLst xmlns:p="http://schemas.openxmlformats.org/presentationml/2006/main">
  <p:tag name="PA" val="v3.0.1"/>
</p:tagLst>
</file>

<file path=ppt/tags/tag61.xml><?xml version="1.0" encoding="utf-8"?>
<p:tagLst xmlns:p="http://schemas.openxmlformats.org/presentationml/2006/main">
  <p:tag name="PA" val="v3.0.1"/>
</p:tagLst>
</file>

<file path=ppt/tags/tag62.xml><?xml version="1.0" encoding="utf-8"?>
<p:tagLst xmlns:p="http://schemas.openxmlformats.org/presentationml/2006/main">
  <p:tag name="PA" val="v3.0.1"/>
</p:tagLst>
</file>

<file path=ppt/tags/tag63.xml><?xml version="1.0" encoding="utf-8"?>
<p:tagLst xmlns:p="http://schemas.openxmlformats.org/presentationml/2006/main">
  <p:tag name="PA" val="v3.0.1"/>
</p:tagLst>
</file>

<file path=ppt/tags/tag64.xml><?xml version="1.0" encoding="utf-8"?>
<p:tagLst xmlns:p="http://schemas.openxmlformats.org/presentationml/2006/main">
  <p:tag name="PA" val="v3.0.1"/>
</p:tagLst>
</file>

<file path=ppt/tags/tag65.xml><?xml version="1.0" encoding="utf-8"?>
<p:tagLst xmlns:p="http://schemas.openxmlformats.org/presentationml/2006/main">
  <p:tag name="PA" val="v3.0.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UNIT_PLACING_PICTURE_USER_VIEWPORT" val="{&quot;height&quot;:8220,&quot;width&quot;:12330}"/>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ISLIDE.DIAGRAM" val="0aa5ab87-1abb-4ca0-a07e-53f9e32ed86c"/>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ISPRING_PRESENTATION_TITLE" val="空白演示"/>
  <p:tag name="ISPRING_FIRST_PUBLISH"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Noto Sans S Chinese Medium"/>
        <a:ea typeface="Noto Sans S Chinese Medium"/>
        <a:cs typeface=""/>
      </a:majorFont>
      <a:minorFont>
        <a:latin typeface="Noto Sans S Chinese Medium"/>
        <a:ea typeface="Noto Sans S Chinese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Noto Sans S Chinese Medium"/>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Noto Sans S Chinese Medium"/>
        <a:ea typeface=""/>
        <a:cs typeface=""/>
        <a:font script="Jpan" typeface="ＭＳ Ｐゴシック"/>
        <a:font script="Hang" typeface="맑은 고딕"/>
        <a:font script="Hans" typeface="Noto Sans S Chinese Medium"/>
        <a:font script="Hant" typeface="新細明體"/>
        <a:font script="Arab" typeface="Noto Sans S Chinese Medium"/>
        <a:font script="Hebr" typeface="Noto Sans S Chinese Medium"/>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S Chinese Medium"/>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Noto Sans S Chinese Medium"/>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Noto Sans S Chinese Medium"/>
        <a:ea typeface=""/>
        <a:cs typeface=""/>
        <a:font script="Jpan" typeface="ＭＳ Ｐゴシック"/>
        <a:font script="Hang" typeface="맑은 고딕"/>
        <a:font script="Hans" typeface="Noto Sans S Chinese Medium"/>
        <a:font script="Hant" typeface="新細明體"/>
        <a:font script="Arab" typeface="Noto Sans S Chinese Medium"/>
        <a:font script="Hebr" typeface="Noto Sans S Chinese Medium"/>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Noto Sans S Chinese Medium"/>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2684</Words>
  <Application>WPS 演示</Application>
  <PresentationFormat>宽屏</PresentationFormat>
  <Paragraphs>441</Paragraphs>
  <Slides>25</Slides>
  <Notes>25</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25</vt:i4>
      </vt:variant>
    </vt:vector>
  </HeadingPairs>
  <TitlesOfParts>
    <vt:vector size="45" baseType="lpstr">
      <vt:lpstr>Arial</vt:lpstr>
      <vt:lpstr>宋体</vt:lpstr>
      <vt:lpstr>Wingdings</vt:lpstr>
      <vt:lpstr>Source Sans Pro Black</vt:lpstr>
      <vt:lpstr>Wingdings</vt:lpstr>
      <vt:lpstr>Noto Sans S Chinese Medium</vt:lpstr>
      <vt:lpstr>微软雅黑</vt:lpstr>
      <vt:lpstr>Gill Sans</vt:lpstr>
      <vt:lpstr>Arial Unicode MS</vt:lpstr>
      <vt:lpstr>Source Sans Pro Light</vt:lpstr>
      <vt:lpstr>等线</vt:lpstr>
      <vt:lpstr>站酷小薇LOGO体</vt:lpstr>
      <vt:lpstr>思源黑体 CN Regular</vt:lpstr>
      <vt:lpstr>Arial</vt:lpstr>
      <vt:lpstr>Lato Hairline</vt:lpstr>
      <vt:lpstr>Amaranth</vt:lpstr>
      <vt:lpstr>Lato Light</vt:lpstr>
      <vt:lpstr>Lato Regular</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哎唷</cp:lastModifiedBy>
  <cp:revision>161</cp:revision>
  <dcterms:created xsi:type="dcterms:W3CDTF">2019-06-19T02:08:00Z</dcterms:created>
  <dcterms:modified xsi:type="dcterms:W3CDTF">2020-12-03T06:21:17Z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