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438" r:id="rId2"/>
    <p:sldId id="295" r:id="rId3"/>
    <p:sldId id="296" r:id="rId4"/>
    <p:sldId id="286" r:id="rId5"/>
    <p:sldId id="285" r:id="rId6"/>
    <p:sldId id="267" r:id="rId7"/>
    <p:sldId id="439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7">
          <p15:clr>
            <a:srgbClr val="A4A3A4"/>
          </p15:clr>
        </p15:guide>
        <p15:guide id="2" orient="horz" pos="3143">
          <p15:clr>
            <a:srgbClr val="A4A3A4"/>
          </p15:clr>
        </p15:guide>
        <p15:guide id="3" pos="1179" userDrawn="1">
          <p15:clr>
            <a:srgbClr val="A4A3A4"/>
          </p15:clr>
        </p15:guide>
        <p15:guide id="4" pos="5587">
          <p15:clr>
            <a:srgbClr val="A4A3A4"/>
          </p15:clr>
        </p15:guide>
        <p15:guide id="5" orient="horz" pos="781" userDrawn="1">
          <p15:clr>
            <a:srgbClr val="A4A3A4"/>
          </p15:clr>
        </p15:guide>
        <p15:guide id="6" orient="horz" pos="713" userDrawn="1">
          <p15:clr>
            <a:srgbClr val="A4A3A4"/>
          </p15:clr>
        </p15:guide>
        <p15:guide id="7" orient="horz" pos="2096" userDrawn="1">
          <p15:clr>
            <a:srgbClr val="A4A3A4"/>
          </p15:clr>
        </p15:guide>
        <p15:guide id="8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6B80"/>
    <a:srgbClr val="8597AF"/>
    <a:srgbClr val="D2B8CF"/>
    <a:srgbClr val="B185AC"/>
    <a:srgbClr val="E1D0DF"/>
    <a:srgbClr val="CDA184"/>
    <a:srgbClr val="E6E6E6"/>
    <a:srgbClr val="F8D9A4"/>
    <a:srgbClr val="77C9B5"/>
    <a:srgbClr val="E0B8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0" autoAdjust="0"/>
    <p:restoredTop sz="94618" autoAdjust="0"/>
  </p:normalViewPr>
  <p:slideViewPr>
    <p:cSldViewPr snapToGrid="0" showGuides="1">
      <p:cViewPr varScale="1">
        <p:scale>
          <a:sx n="137" d="100"/>
          <a:sy n="137" d="100"/>
        </p:scale>
        <p:origin x="120" y="366"/>
      </p:cViewPr>
      <p:guideLst>
        <p:guide orient="horz" pos="97"/>
        <p:guide orient="horz" pos="3143"/>
        <p:guide pos="1179"/>
        <p:guide pos="5587"/>
        <p:guide orient="horz" pos="781"/>
        <p:guide orient="horz" pos="713"/>
        <p:guide orient="horz" pos="2096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427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617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410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41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201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95215" y="152349"/>
            <a:ext cx="8820150" cy="479516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3" name="任意多边形: 形状 2"/>
          <p:cNvSpPr/>
          <p:nvPr userDrawn="1"/>
        </p:nvSpPr>
        <p:spPr>
          <a:xfrm>
            <a:off x="0" y="0"/>
            <a:ext cx="9144000" cy="5144400"/>
          </a:xfrm>
          <a:custGeom>
            <a:avLst/>
            <a:gdLst>
              <a:gd name="connsiteX0" fmla="*/ 12192000 w 12192000"/>
              <a:gd name="connsiteY0" fmla="*/ 6836555 h 6858000"/>
              <a:gd name="connsiteX1" fmla="*/ 12192000 w 12192000"/>
              <a:gd name="connsiteY1" fmla="*/ 6845535 h 6858000"/>
              <a:gd name="connsiteX2" fmla="*/ 12179535 w 12192000"/>
              <a:gd name="connsiteY2" fmla="*/ 6858000 h 6858000"/>
              <a:gd name="connsiteX3" fmla="*/ 12170555 w 12192000"/>
              <a:gd name="connsiteY3" fmla="*/ 6858000 h 6858000"/>
              <a:gd name="connsiteX4" fmla="*/ 12192000 w 12192000"/>
              <a:gd name="connsiteY4" fmla="*/ 6607954 h 6858000"/>
              <a:gd name="connsiteX5" fmla="*/ 12192000 w 12192000"/>
              <a:gd name="connsiteY5" fmla="*/ 6616936 h 6858000"/>
              <a:gd name="connsiteX6" fmla="*/ 11950936 w 12192000"/>
              <a:gd name="connsiteY6" fmla="*/ 6858000 h 6858000"/>
              <a:gd name="connsiteX7" fmla="*/ 11941954 w 12192000"/>
              <a:gd name="connsiteY7" fmla="*/ 6858000 h 6858000"/>
              <a:gd name="connsiteX8" fmla="*/ 12192000 w 12192000"/>
              <a:gd name="connsiteY8" fmla="*/ 6379355 h 6858000"/>
              <a:gd name="connsiteX9" fmla="*/ 12192000 w 12192000"/>
              <a:gd name="connsiteY9" fmla="*/ 6388336 h 6858000"/>
              <a:gd name="connsiteX10" fmla="*/ 11722336 w 12192000"/>
              <a:gd name="connsiteY10" fmla="*/ 6858000 h 6858000"/>
              <a:gd name="connsiteX11" fmla="*/ 11713355 w 12192000"/>
              <a:gd name="connsiteY11" fmla="*/ 6858000 h 6858000"/>
              <a:gd name="connsiteX12" fmla="*/ 12192000 w 12192000"/>
              <a:gd name="connsiteY12" fmla="*/ 6150754 h 6858000"/>
              <a:gd name="connsiteX13" fmla="*/ 12192000 w 12192000"/>
              <a:gd name="connsiteY13" fmla="*/ 6159735 h 6858000"/>
              <a:gd name="connsiteX14" fmla="*/ 11493735 w 12192000"/>
              <a:gd name="connsiteY14" fmla="*/ 6858000 h 6858000"/>
              <a:gd name="connsiteX15" fmla="*/ 11484754 w 12192000"/>
              <a:gd name="connsiteY15" fmla="*/ 6858000 h 6858000"/>
              <a:gd name="connsiteX16" fmla="*/ 12192000 w 12192000"/>
              <a:gd name="connsiteY16" fmla="*/ 5922156 h 6858000"/>
              <a:gd name="connsiteX17" fmla="*/ 12192000 w 12192000"/>
              <a:gd name="connsiteY17" fmla="*/ 5931136 h 6858000"/>
              <a:gd name="connsiteX18" fmla="*/ 11265136 w 12192000"/>
              <a:gd name="connsiteY18" fmla="*/ 6858000 h 6858000"/>
              <a:gd name="connsiteX19" fmla="*/ 11256156 w 12192000"/>
              <a:gd name="connsiteY19" fmla="*/ 6858000 h 6858000"/>
              <a:gd name="connsiteX20" fmla="*/ 12192000 w 12192000"/>
              <a:gd name="connsiteY20" fmla="*/ 5693554 h 6858000"/>
              <a:gd name="connsiteX21" fmla="*/ 12192000 w 12192000"/>
              <a:gd name="connsiteY21" fmla="*/ 5702535 h 6858000"/>
              <a:gd name="connsiteX22" fmla="*/ 11036535 w 12192000"/>
              <a:gd name="connsiteY22" fmla="*/ 6858000 h 6858000"/>
              <a:gd name="connsiteX23" fmla="*/ 11027554 w 12192000"/>
              <a:gd name="connsiteY23" fmla="*/ 6858000 h 6858000"/>
              <a:gd name="connsiteX24" fmla="*/ 12192000 w 12192000"/>
              <a:gd name="connsiteY24" fmla="*/ 5464954 h 6858000"/>
              <a:gd name="connsiteX25" fmla="*/ 12192000 w 12192000"/>
              <a:gd name="connsiteY25" fmla="*/ 5473936 h 6858000"/>
              <a:gd name="connsiteX26" fmla="*/ 10807936 w 12192000"/>
              <a:gd name="connsiteY26" fmla="*/ 6858000 h 6858000"/>
              <a:gd name="connsiteX27" fmla="*/ 10798954 w 12192000"/>
              <a:gd name="connsiteY27" fmla="*/ 6858000 h 6858000"/>
              <a:gd name="connsiteX28" fmla="*/ 12192000 w 12192000"/>
              <a:gd name="connsiteY28" fmla="*/ 5236355 h 6858000"/>
              <a:gd name="connsiteX29" fmla="*/ 12192000 w 12192000"/>
              <a:gd name="connsiteY29" fmla="*/ 5245335 h 6858000"/>
              <a:gd name="connsiteX30" fmla="*/ 10579335 w 12192000"/>
              <a:gd name="connsiteY30" fmla="*/ 6858000 h 6858000"/>
              <a:gd name="connsiteX31" fmla="*/ 10570355 w 12192000"/>
              <a:gd name="connsiteY31" fmla="*/ 6858000 h 6858000"/>
              <a:gd name="connsiteX32" fmla="*/ 12192000 w 12192000"/>
              <a:gd name="connsiteY32" fmla="*/ 5007755 h 6858000"/>
              <a:gd name="connsiteX33" fmla="*/ 12192000 w 12192000"/>
              <a:gd name="connsiteY33" fmla="*/ 5016736 h 6858000"/>
              <a:gd name="connsiteX34" fmla="*/ 10350735 w 12192000"/>
              <a:gd name="connsiteY34" fmla="*/ 6858000 h 6858000"/>
              <a:gd name="connsiteX35" fmla="*/ 10341755 w 12192000"/>
              <a:gd name="connsiteY35" fmla="*/ 6858000 h 6858000"/>
              <a:gd name="connsiteX36" fmla="*/ 12192000 w 12192000"/>
              <a:gd name="connsiteY36" fmla="*/ 4779155 h 6858000"/>
              <a:gd name="connsiteX37" fmla="*/ 12192000 w 12192000"/>
              <a:gd name="connsiteY37" fmla="*/ 4788136 h 6858000"/>
              <a:gd name="connsiteX38" fmla="*/ 10122137 w 12192000"/>
              <a:gd name="connsiteY38" fmla="*/ 6858000 h 6858000"/>
              <a:gd name="connsiteX39" fmla="*/ 10113155 w 12192000"/>
              <a:gd name="connsiteY39" fmla="*/ 6858000 h 6858000"/>
              <a:gd name="connsiteX40" fmla="*/ 12192000 w 12192000"/>
              <a:gd name="connsiteY40" fmla="*/ 4550555 h 6858000"/>
              <a:gd name="connsiteX41" fmla="*/ 12192000 w 12192000"/>
              <a:gd name="connsiteY41" fmla="*/ 4559535 h 6858000"/>
              <a:gd name="connsiteX42" fmla="*/ 9893535 w 12192000"/>
              <a:gd name="connsiteY42" fmla="*/ 6858000 h 6858000"/>
              <a:gd name="connsiteX43" fmla="*/ 9884555 w 12192000"/>
              <a:gd name="connsiteY43" fmla="*/ 6858000 h 6858000"/>
              <a:gd name="connsiteX44" fmla="*/ 12192000 w 12192000"/>
              <a:gd name="connsiteY44" fmla="*/ 4321964 h 6858000"/>
              <a:gd name="connsiteX45" fmla="*/ 12192000 w 12192000"/>
              <a:gd name="connsiteY45" fmla="*/ 4330937 h 6858000"/>
              <a:gd name="connsiteX46" fmla="*/ 9664937 w 12192000"/>
              <a:gd name="connsiteY46" fmla="*/ 6858000 h 6858000"/>
              <a:gd name="connsiteX47" fmla="*/ 9655966 w 12192000"/>
              <a:gd name="connsiteY47" fmla="*/ 6858000 h 6858000"/>
              <a:gd name="connsiteX48" fmla="*/ 12192000 w 12192000"/>
              <a:gd name="connsiteY48" fmla="*/ 4093356 h 6858000"/>
              <a:gd name="connsiteX49" fmla="*/ 12192000 w 12192000"/>
              <a:gd name="connsiteY49" fmla="*/ 4102345 h 6858000"/>
              <a:gd name="connsiteX50" fmla="*/ 9436347 w 12192000"/>
              <a:gd name="connsiteY50" fmla="*/ 6858000 h 6858000"/>
              <a:gd name="connsiteX51" fmla="*/ 9427356 w 12192000"/>
              <a:gd name="connsiteY51" fmla="*/ 6858000 h 6858000"/>
              <a:gd name="connsiteX52" fmla="*/ 12192000 w 12192000"/>
              <a:gd name="connsiteY52" fmla="*/ 3864765 h 6858000"/>
              <a:gd name="connsiteX53" fmla="*/ 12192000 w 12192000"/>
              <a:gd name="connsiteY53" fmla="*/ 3873735 h 6858000"/>
              <a:gd name="connsiteX54" fmla="*/ 9207735 w 12192000"/>
              <a:gd name="connsiteY54" fmla="*/ 6858000 h 6858000"/>
              <a:gd name="connsiteX55" fmla="*/ 9198767 w 12192000"/>
              <a:gd name="connsiteY55" fmla="*/ 6858000 h 6858000"/>
              <a:gd name="connsiteX56" fmla="*/ 12192000 w 12192000"/>
              <a:gd name="connsiteY56" fmla="*/ 3636159 h 6858000"/>
              <a:gd name="connsiteX57" fmla="*/ 12192000 w 12192000"/>
              <a:gd name="connsiteY57" fmla="*/ 3645147 h 6858000"/>
              <a:gd name="connsiteX58" fmla="*/ 8979151 w 12192000"/>
              <a:gd name="connsiteY58" fmla="*/ 6858000 h 6858000"/>
              <a:gd name="connsiteX59" fmla="*/ 8970160 w 12192000"/>
              <a:gd name="connsiteY59" fmla="*/ 6858000 h 6858000"/>
              <a:gd name="connsiteX60" fmla="*/ 12192000 w 12192000"/>
              <a:gd name="connsiteY60" fmla="*/ 3407560 h 6858000"/>
              <a:gd name="connsiteX61" fmla="*/ 12192000 w 12192000"/>
              <a:gd name="connsiteY61" fmla="*/ 3416541 h 6858000"/>
              <a:gd name="connsiteX62" fmla="*/ 8750543 w 12192000"/>
              <a:gd name="connsiteY62" fmla="*/ 6858000 h 6858000"/>
              <a:gd name="connsiteX63" fmla="*/ 8741562 w 12192000"/>
              <a:gd name="connsiteY63" fmla="*/ 6858000 h 6858000"/>
              <a:gd name="connsiteX64" fmla="*/ 12192000 w 12192000"/>
              <a:gd name="connsiteY64" fmla="*/ 3178961 h 6858000"/>
              <a:gd name="connsiteX65" fmla="*/ 12192000 w 12192000"/>
              <a:gd name="connsiteY65" fmla="*/ 3187941 h 6858000"/>
              <a:gd name="connsiteX66" fmla="*/ 8521943 w 12192000"/>
              <a:gd name="connsiteY66" fmla="*/ 6858000 h 6858000"/>
              <a:gd name="connsiteX67" fmla="*/ 8512963 w 12192000"/>
              <a:gd name="connsiteY67" fmla="*/ 6858000 h 6858000"/>
              <a:gd name="connsiteX68" fmla="*/ 12192000 w 12192000"/>
              <a:gd name="connsiteY68" fmla="*/ 2950361 h 6858000"/>
              <a:gd name="connsiteX69" fmla="*/ 12192000 w 12192000"/>
              <a:gd name="connsiteY69" fmla="*/ 2959342 h 6858000"/>
              <a:gd name="connsiteX70" fmla="*/ 8293344 w 12192000"/>
              <a:gd name="connsiteY70" fmla="*/ 6858000 h 6858000"/>
              <a:gd name="connsiteX71" fmla="*/ 8284363 w 12192000"/>
              <a:gd name="connsiteY71" fmla="*/ 6858000 h 6858000"/>
              <a:gd name="connsiteX72" fmla="*/ 12192000 w 12192000"/>
              <a:gd name="connsiteY72" fmla="*/ 2721761 h 6858000"/>
              <a:gd name="connsiteX73" fmla="*/ 12192000 w 12192000"/>
              <a:gd name="connsiteY73" fmla="*/ 2730742 h 6858000"/>
              <a:gd name="connsiteX74" fmla="*/ 8064745 w 12192000"/>
              <a:gd name="connsiteY74" fmla="*/ 6858000 h 6858000"/>
              <a:gd name="connsiteX75" fmla="*/ 8055764 w 12192000"/>
              <a:gd name="connsiteY75" fmla="*/ 6858000 h 6858000"/>
              <a:gd name="connsiteX76" fmla="*/ 12192000 w 12192000"/>
              <a:gd name="connsiteY76" fmla="*/ 2493161 h 6858000"/>
              <a:gd name="connsiteX77" fmla="*/ 12192000 w 12192000"/>
              <a:gd name="connsiteY77" fmla="*/ 2502142 h 6858000"/>
              <a:gd name="connsiteX78" fmla="*/ 7836145 w 12192000"/>
              <a:gd name="connsiteY78" fmla="*/ 6858000 h 6858000"/>
              <a:gd name="connsiteX79" fmla="*/ 7827164 w 12192000"/>
              <a:gd name="connsiteY79" fmla="*/ 6858000 h 6858000"/>
              <a:gd name="connsiteX80" fmla="*/ 12192000 w 12192000"/>
              <a:gd name="connsiteY80" fmla="*/ 2264560 h 6858000"/>
              <a:gd name="connsiteX81" fmla="*/ 12192000 w 12192000"/>
              <a:gd name="connsiteY81" fmla="*/ 2273542 h 6858000"/>
              <a:gd name="connsiteX82" fmla="*/ 7607546 w 12192000"/>
              <a:gd name="connsiteY82" fmla="*/ 6858000 h 6858000"/>
              <a:gd name="connsiteX83" fmla="*/ 7598562 w 12192000"/>
              <a:gd name="connsiteY83" fmla="*/ 6858000 h 6858000"/>
              <a:gd name="connsiteX84" fmla="*/ 12192000 w 12192000"/>
              <a:gd name="connsiteY84" fmla="*/ 2035961 h 6858000"/>
              <a:gd name="connsiteX85" fmla="*/ 12192000 w 12192000"/>
              <a:gd name="connsiteY85" fmla="*/ 2044938 h 6858000"/>
              <a:gd name="connsiteX86" fmla="*/ 7378939 w 12192000"/>
              <a:gd name="connsiteY86" fmla="*/ 6858000 h 6858000"/>
              <a:gd name="connsiteX87" fmla="*/ 7369965 w 12192000"/>
              <a:gd name="connsiteY87" fmla="*/ 6858000 h 6858000"/>
              <a:gd name="connsiteX88" fmla="*/ 12192000 w 12192000"/>
              <a:gd name="connsiteY88" fmla="*/ 1807362 h 6858000"/>
              <a:gd name="connsiteX89" fmla="*/ 12192000 w 12192000"/>
              <a:gd name="connsiteY89" fmla="*/ 1816342 h 6858000"/>
              <a:gd name="connsiteX90" fmla="*/ 7150348 w 12192000"/>
              <a:gd name="connsiteY90" fmla="*/ 6858000 h 6858000"/>
              <a:gd name="connsiteX91" fmla="*/ 7141366 w 12192000"/>
              <a:gd name="connsiteY91" fmla="*/ 6858000 h 6858000"/>
              <a:gd name="connsiteX92" fmla="*/ 12192000 w 12192000"/>
              <a:gd name="connsiteY92" fmla="*/ 1578762 h 6858000"/>
              <a:gd name="connsiteX93" fmla="*/ 12192000 w 12192000"/>
              <a:gd name="connsiteY93" fmla="*/ 1587742 h 6858000"/>
              <a:gd name="connsiteX94" fmla="*/ 6921747 w 12192000"/>
              <a:gd name="connsiteY94" fmla="*/ 6858000 h 6858000"/>
              <a:gd name="connsiteX95" fmla="*/ 6912767 w 12192000"/>
              <a:gd name="connsiteY95" fmla="*/ 6858000 h 6858000"/>
              <a:gd name="connsiteX96" fmla="*/ 12192000 w 12192000"/>
              <a:gd name="connsiteY96" fmla="*/ 1350162 h 6858000"/>
              <a:gd name="connsiteX97" fmla="*/ 12192000 w 12192000"/>
              <a:gd name="connsiteY97" fmla="*/ 1359142 h 6858000"/>
              <a:gd name="connsiteX98" fmla="*/ 6693148 w 12192000"/>
              <a:gd name="connsiteY98" fmla="*/ 6858000 h 6858000"/>
              <a:gd name="connsiteX99" fmla="*/ 6684167 w 12192000"/>
              <a:gd name="connsiteY99" fmla="*/ 6858000 h 6858000"/>
              <a:gd name="connsiteX100" fmla="*/ 12192000 w 12192000"/>
              <a:gd name="connsiteY100" fmla="*/ 1121562 h 6858000"/>
              <a:gd name="connsiteX101" fmla="*/ 12192000 w 12192000"/>
              <a:gd name="connsiteY101" fmla="*/ 1130543 h 6858000"/>
              <a:gd name="connsiteX102" fmla="*/ 6464548 w 12192000"/>
              <a:gd name="connsiteY102" fmla="*/ 6858000 h 6858000"/>
              <a:gd name="connsiteX103" fmla="*/ 6455567 w 12192000"/>
              <a:gd name="connsiteY103" fmla="*/ 6858000 h 6858000"/>
              <a:gd name="connsiteX104" fmla="*/ 12192000 w 12192000"/>
              <a:gd name="connsiteY104" fmla="*/ 892962 h 6858000"/>
              <a:gd name="connsiteX105" fmla="*/ 12192000 w 12192000"/>
              <a:gd name="connsiteY105" fmla="*/ 901936 h 6858000"/>
              <a:gd name="connsiteX106" fmla="*/ 6235937 w 12192000"/>
              <a:gd name="connsiteY106" fmla="*/ 6858000 h 6858000"/>
              <a:gd name="connsiteX107" fmla="*/ 6226968 w 12192000"/>
              <a:gd name="connsiteY107" fmla="*/ 6858000 h 6858000"/>
              <a:gd name="connsiteX108" fmla="*/ 12192000 w 12192000"/>
              <a:gd name="connsiteY108" fmla="*/ 664362 h 6858000"/>
              <a:gd name="connsiteX109" fmla="*/ 12192000 w 12192000"/>
              <a:gd name="connsiteY109" fmla="*/ 673342 h 6858000"/>
              <a:gd name="connsiteX110" fmla="*/ 6007349 w 12192000"/>
              <a:gd name="connsiteY110" fmla="*/ 6858000 h 6858000"/>
              <a:gd name="connsiteX111" fmla="*/ 5998368 w 12192000"/>
              <a:gd name="connsiteY111" fmla="*/ 6858000 h 6858000"/>
              <a:gd name="connsiteX112" fmla="*/ 12192000 w 12192000"/>
              <a:gd name="connsiteY112" fmla="*/ 435762 h 6858000"/>
              <a:gd name="connsiteX113" fmla="*/ 12192000 w 12192000"/>
              <a:gd name="connsiteY113" fmla="*/ 444741 h 6858000"/>
              <a:gd name="connsiteX114" fmla="*/ 5778747 w 12192000"/>
              <a:gd name="connsiteY114" fmla="*/ 6858000 h 6858000"/>
              <a:gd name="connsiteX115" fmla="*/ 5769769 w 12192000"/>
              <a:gd name="connsiteY115" fmla="*/ 6858000 h 6858000"/>
              <a:gd name="connsiteX116" fmla="*/ 12192000 w 12192000"/>
              <a:gd name="connsiteY116" fmla="*/ 207162 h 6858000"/>
              <a:gd name="connsiteX117" fmla="*/ 12192000 w 12192000"/>
              <a:gd name="connsiteY117" fmla="*/ 216143 h 6858000"/>
              <a:gd name="connsiteX118" fmla="*/ 5550151 w 12192000"/>
              <a:gd name="connsiteY118" fmla="*/ 6858000 h 6858000"/>
              <a:gd name="connsiteX119" fmla="*/ 5541169 w 12192000"/>
              <a:gd name="connsiteY119" fmla="*/ 6858000 h 6858000"/>
              <a:gd name="connsiteX120" fmla="*/ 12170563 w 12192000"/>
              <a:gd name="connsiteY120" fmla="*/ 0 h 6858000"/>
              <a:gd name="connsiteX121" fmla="*/ 12179543 w 12192000"/>
              <a:gd name="connsiteY121" fmla="*/ 0 h 6858000"/>
              <a:gd name="connsiteX122" fmla="*/ 5321552 w 12192000"/>
              <a:gd name="connsiteY122" fmla="*/ 6858000 h 6858000"/>
              <a:gd name="connsiteX123" fmla="*/ 5312570 w 12192000"/>
              <a:gd name="connsiteY123" fmla="*/ 6858000 h 6858000"/>
              <a:gd name="connsiteX124" fmla="*/ 11941963 w 12192000"/>
              <a:gd name="connsiteY124" fmla="*/ 0 h 6858000"/>
              <a:gd name="connsiteX125" fmla="*/ 11950943 w 12192000"/>
              <a:gd name="connsiteY125" fmla="*/ 0 h 6858000"/>
              <a:gd name="connsiteX126" fmla="*/ 5092951 w 12192000"/>
              <a:gd name="connsiteY126" fmla="*/ 6858000 h 6858000"/>
              <a:gd name="connsiteX127" fmla="*/ 5083971 w 12192000"/>
              <a:gd name="connsiteY127" fmla="*/ 6858000 h 6858000"/>
              <a:gd name="connsiteX128" fmla="*/ 11713364 w 12192000"/>
              <a:gd name="connsiteY128" fmla="*/ 0 h 6858000"/>
              <a:gd name="connsiteX129" fmla="*/ 11722343 w 12192000"/>
              <a:gd name="connsiteY129" fmla="*/ 0 h 6858000"/>
              <a:gd name="connsiteX130" fmla="*/ 4864352 w 12192000"/>
              <a:gd name="connsiteY130" fmla="*/ 6858000 h 6858000"/>
              <a:gd name="connsiteX131" fmla="*/ 4855372 w 12192000"/>
              <a:gd name="connsiteY131" fmla="*/ 6858000 h 6858000"/>
              <a:gd name="connsiteX132" fmla="*/ 11484762 w 12192000"/>
              <a:gd name="connsiteY132" fmla="*/ 0 h 6858000"/>
              <a:gd name="connsiteX133" fmla="*/ 11493744 w 12192000"/>
              <a:gd name="connsiteY133" fmla="*/ 0 h 6858000"/>
              <a:gd name="connsiteX134" fmla="*/ 4635752 w 12192000"/>
              <a:gd name="connsiteY134" fmla="*/ 6858000 h 6858000"/>
              <a:gd name="connsiteX135" fmla="*/ 4626771 w 12192000"/>
              <a:gd name="connsiteY135" fmla="*/ 6858000 h 6858000"/>
              <a:gd name="connsiteX136" fmla="*/ 11256163 w 12192000"/>
              <a:gd name="connsiteY136" fmla="*/ 0 h 6858000"/>
              <a:gd name="connsiteX137" fmla="*/ 11265143 w 12192000"/>
              <a:gd name="connsiteY137" fmla="*/ 0 h 6858000"/>
              <a:gd name="connsiteX138" fmla="*/ 4407152 w 12192000"/>
              <a:gd name="connsiteY138" fmla="*/ 6858000 h 6858000"/>
              <a:gd name="connsiteX139" fmla="*/ 4398171 w 12192000"/>
              <a:gd name="connsiteY139" fmla="*/ 6858000 h 6858000"/>
              <a:gd name="connsiteX140" fmla="*/ 11027564 w 12192000"/>
              <a:gd name="connsiteY140" fmla="*/ 0 h 6858000"/>
              <a:gd name="connsiteX141" fmla="*/ 11036544 w 12192000"/>
              <a:gd name="connsiteY141" fmla="*/ 0 h 6858000"/>
              <a:gd name="connsiteX142" fmla="*/ 4178553 w 12192000"/>
              <a:gd name="connsiteY142" fmla="*/ 6858000 h 6858000"/>
              <a:gd name="connsiteX143" fmla="*/ 4169572 w 12192000"/>
              <a:gd name="connsiteY143" fmla="*/ 6858000 h 6858000"/>
              <a:gd name="connsiteX144" fmla="*/ 10798963 w 12192000"/>
              <a:gd name="connsiteY144" fmla="*/ 0 h 6858000"/>
              <a:gd name="connsiteX145" fmla="*/ 10807944 w 12192000"/>
              <a:gd name="connsiteY145" fmla="*/ 0 h 6858000"/>
              <a:gd name="connsiteX146" fmla="*/ 3949954 w 12192000"/>
              <a:gd name="connsiteY146" fmla="*/ 6858000 h 6858000"/>
              <a:gd name="connsiteX147" fmla="*/ 3940972 w 12192000"/>
              <a:gd name="connsiteY147" fmla="*/ 6858000 h 6858000"/>
              <a:gd name="connsiteX148" fmla="*/ 10570364 w 12192000"/>
              <a:gd name="connsiteY148" fmla="*/ 0 h 6858000"/>
              <a:gd name="connsiteX149" fmla="*/ 10579344 w 12192000"/>
              <a:gd name="connsiteY149" fmla="*/ 0 h 6858000"/>
              <a:gd name="connsiteX150" fmla="*/ 3721353 w 12192000"/>
              <a:gd name="connsiteY150" fmla="*/ 6858000 h 6858000"/>
              <a:gd name="connsiteX151" fmla="*/ 3712373 w 12192000"/>
              <a:gd name="connsiteY151" fmla="*/ 6858000 h 6858000"/>
              <a:gd name="connsiteX152" fmla="*/ 10341764 w 12192000"/>
              <a:gd name="connsiteY152" fmla="*/ 0 h 6858000"/>
              <a:gd name="connsiteX153" fmla="*/ 10350744 w 12192000"/>
              <a:gd name="connsiteY153" fmla="*/ 0 h 6858000"/>
              <a:gd name="connsiteX154" fmla="*/ 3492754 w 12192000"/>
              <a:gd name="connsiteY154" fmla="*/ 6858000 h 6858000"/>
              <a:gd name="connsiteX155" fmla="*/ 3483773 w 12192000"/>
              <a:gd name="connsiteY155" fmla="*/ 6858000 h 6858000"/>
              <a:gd name="connsiteX156" fmla="*/ 10113165 w 12192000"/>
              <a:gd name="connsiteY156" fmla="*/ 0 h 6858000"/>
              <a:gd name="connsiteX157" fmla="*/ 10122145 w 12192000"/>
              <a:gd name="connsiteY157" fmla="*/ 0 h 6858000"/>
              <a:gd name="connsiteX158" fmla="*/ 3264154 w 12192000"/>
              <a:gd name="connsiteY158" fmla="*/ 6858000 h 6858000"/>
              <a:gd name="connsiteX159" fmla="*/ 3255174 w 12192000"/>
              <a:gd name="connsiteY159" fmla="*/ 6858000 h 6858000"/>
              <a:gd name="connsiteX160" fmla="*/ 9884564 w 12192000"/>
              <a:gd name="connsiteY160" fmla="*/ 0 h 6858000"/>
              <a:gd name="connsiteX161" fmla="*/ 9893545 w 12192000"/>
              <a:gd name="connsiteY161" fmla="*/ 0 h 6858000"/>
              <a:gd name="connsiteX162" fmla="*/ 3035554 w 12192000"/>
              <a:gd name="connsiteY162" fmla="*/ 6858000 h 6858000"/>
              <a:gd name="connsiteX163" fmla="*/ 3026574 w 12192000"/>
              <a:gd name="connsiteY163" fmla="*/ 6858000 h 6858000"/>
              <a:gd name="connsiteX164" fmla="*/ 9655964 w 12192000"/>
              <a:gd name="connsiteY164" fmla="*/ 0 h 6858000"/>
              <a:gd name="connsiteX165" fmla="*/ 9664945 w 12192000"/>
              <a:gd name="connsiteY165" fmla="*/ 0 h 6858000"/>
              <a:gd name="connsiteX166" fmla="*/ 2806955 w 12192000"/>
              <a:gd name="connsiteY166" fmla="*/ 6858000 h 6858000"/>
              <a:gd name="connsiteX167" fmla="*/ 2797974 w 12192000"/>
              <a:gd name="connsiteY167" fmla="*/ 6858000 h 6858000"/>
              <a:gd name="connsiteX168" fmla="*/ 9427365 w 12192000"/>
              <a:gd name="connsiteY168" fmla="*/ 0 h 6858000"/>
              <a:gd name="connsiteX169" fmla="*/ 9436345 w 12192000"/>
              <a:gd name="connsiteY169" fmla="*/ 0 h 6858000"/>
              <a:gd name="connsiteX170" fmla="*/ 2578356 w 12192000"/>
              <a:gd name="connsiteY170" fmla="*/ 6858000 h 6858000"/>
              <a:gd name="connsiteX171" fmla="*/ 2569376 w 12192000"/>
              <a:gd name="connsiteY171" fmla="*/ 6858000 h 6858000"/>
              <a:gd name="connsiteX172" fmla="*/ 9198765 w 12192000"/>
              <a:gd name="connsiteY172" fmla="*/ 0 h 6858000"/>
              <a:gd name="connsiteX173" fmla="*/ 9207746 w 12192000"/>
              <a:gd name="connsiteY173" fmla="*/ 0 h 6858000"/>
              <a:gd name="connsiteX174" fmla="*/ 2349757 w 12192000"/>
              <a:gd name="connsiteY174" fmla="*/ 6858000 h 6858000"/>
              <a:gd name="connsiteX175" fmla="*/ 2340775 w 12192000"/>
              <a:gd name="connsiteY175" fmla="*/ 6858000 h 6858000"/>
              <a:gd name="connsiteX176" fmla="*/ 8970166 w 12192000"/>
              <a:gd name="connsiteY176" fmla="*/ 0 h 6858000"/>
              <a:gd name="connsiteX177" fmla="*/ 8979146 w 12192000"/>
              <a:gd name="connsiteY177" fmla="*/ 0 h 6858000"/>
              <a:gd name="connsiteX178" fmla="*/ 2121158 w 12192000"/>
              <a:gd name="connsiteY178" fmla="*/ 6858000 h 6858000"/>
              <a:gd name="connsiteX179" fmla="*/ 2112176 w 12192000"/>
              <a:gd name="connsiteY179" fmla="*/ 6858000 h 6858000"/>
              <a:gd name="connsiteX180" fmla="*/ 8741566 w 12192000"/>
              <a:gd name="connsiteY180" fmla="*/ 0 h 6858000"/>
              <a:gd name="connsiteX181" fmla="*/ 8750545 w 12192000"/>
              <a:gd name="connsiteY181" fmla="*/ 0 h 6858000"/>
              <a:gd name="connsiteX182" fmla="*/ 1892557 w 12192000"/>
              <a:gd name="connsiteY182" fmla="*/ 6858000 h 6858000"/>
              <a:gd name="connsiteX183" fmla="*/ 1883577 w 12192000"/>
              <a:gd name="connsiteY183" fmla="*/ 6858000 h 6858000"/>
              <a:gd name="connsiteX184" fmla="*/ 8512966 w 12192000"/>
              <a:gd name="connsiteY184" fmla="*/ 0 h 6858000"/>
              <a:gd name="connsiteX185" fmla="*/ 8521946 w 12192000"/>
              <a:gd name="connsiteY185" fmla="*/ 0 h 6858000"/>
              <a:gd name="connsiteX186" fmla="*/ 1663958 w 12192000"/>
              <a:gd name="connsiteY186" fmla="*/ 6858000 h 6858000"/>
              <a:gd name="connsiteX187" fmla="*/ 1654978 w 12192000"/>
              <a:gd name="connsiteY187" fmla="*/ 6858000 h 6858000"/>
              <a:gd name="connsiteX188" fmla="*/ 8284366 w 12192000"/>
              <a:gd name="connsiteY188" fmla="*/ 0 h 6858000"/>
              <a:gd name="connsiteX189" fmla="*/ 8293347 w 12192000"/>
              <a:gd name="connsiteY189" fmla="*/ 0 h 6858000"/>
              <a:gd name="connsiteX190" fmla="*/ 1435359 w 12192000"/>
              <a:gd name="connsiteY190" fmla="*/ 6858000 h 6858000"/>
              <a:gd name="connsiteX191" fmla="*/ 1426377 w 12192000"/>
              <a:gd name="connsiteY191" fmla="*/ 6858000 h 6858000"/>
              <a:gd name="connsiteX192" fmla="*/ 8055767 w 12192000"/>
              <a:gd name="connsiteY192" fmla="*/ 0 h 6858000"/>
              <a:gd name="connsiteX193" fmla="*/ 8064748 w 12192000"/>
              <a:gd name="connsiteY193" fmla="*/ 0 h 6858000"/>
              <a:gd name="connsiteX194" fmla="*/ 1206759 w 12192000"/>
              <a:gd name="connsiteY194" fmla="*/ 6858000 h 6858000"/>
              <a:gd name="connsiteX195" fmla="*/ 1197778 w 12192000"/>
              <a:gd name="connsiteY195" fmla="*/ 6858000 h 6858000"/>
              <a:gd name="connsiteX196" fmla="*/ 7827168 w 12192000"/>
              <a:gd name="connsiteY196" fmla="*/ 0 h 6858000"/>
              <a:gd name="connsiteX197" fmla="*/ 7836147 w 12192000"/>
              <a:gd name="connsiteY197" fmla="*/ 0 h 6858000"/>
              <a:gd name="connsiteX198" fmla="*/ 978159 w 12192000"/>
              <a:gd name="connsiteY198" fmla="*/ 6858000 h 6858000"/>
              <a:gd name="connsiteX199" fmla="*/ 969178 w 12192000"/>
              <a:gd name="connsiteY199" fmla="*/ 6858000 h 6858000"/>
              <a:gd name="connsiteX200" fmla="*/ 7598568 w 12192000"/>
              <a:gd name="connsiteY200" fmla="*/ 0 h 6858000"/>
              <a:gd name="connsiteX201" fmla="*/ 7607547 w 12192000"/>
              <a:gd name="connsiteY201" fmla="*/ 0 h 6858000"/>
              <a:gd name="connsiteX202" fmla="*/ 749560 w 12192000"/>
              <a:gd name="connsiteY202" fmla="*/ 6858000 h 6858000"/>
              <a:gd name="connsiteX203" fmla="*/ 740579 w 12192000"/>
              <a:gd name="connsiteY203" fmla="*/ 6858000 h 6858000"/>
              <a:gd name="connsiteX204" fmla="*/ 7369967 w 12192000"/>
              <a:gd name="connsiteY204" fmla="*/ 0 h 6858000"/>
              <a:gd name="connsiteX205" fmla="*/ 7378948 w 12192000"/>
              <a:gd name="connsiteY205" fmla="*/ 0 h 6858000"/>
              <a:gd name="connsiteX206" fmla="*/ 520961 w 12192000"/>
              <a:gd name="connsiteY206" fmla="*/ 6858000 h 6858000"/>
              <a:gd name="connsiteX207" fmla="*/ 511979 w 12192000"/>
              <a:gd name="connsiteY207" fmla="*/ 6858000 h 6858000"/>
              <a:gd name="connsiteX208" fmla="*/ 7141368 w 12192000"/>
              <a:gd name="connsiteY208" fmla="*/ 0 h 6858000"/>
              <a:gd name="connsiteX209" fmla="*/ 7150349 w 12192000"/>
              <a:gd name="connsiteY209" fmla="*/ 0 h 6858000"/>
              <a:gd name="connsiteX210" fmla="*/ 292361 w 12192000"/>
              <a:gd name="connsiteY210" fmla="*/ 6858000 h 6858000"/>
              <a:gd name="connsiteX211" fmla="*/ 283380 w 12192000"/>
              <a:gd name="connsiteY211" fmla="*/ 6858000 h 6858000"/>
              <a:gd name="connsiteX212" fmla="*/ 6912768 w 12192000"/>
              <a:gd name="connsiteY212" fmla="*/ 0 h 6858000"/>
              <a:gd name="connsiteX213" fmla="*/ 6921749 w 12192000"/>
              <a:gd name="connsiteY213" fmla="*/ 0 h 6858000"/>
              <a:gd name="connsiteX214" fmla="*/ 63761 w 12192000"/>
              <a:gd name="connsiteY214" fmla="*/ 6858000 h 6858000"/>
              <a:gd name="connsiteX215" fmla="*/ 54781 w 12192000"/>
              <a:gd name="connsiteY215" fmla="*/ 6858000 h 6858000"/>
              <a:gd name="connsiteX216" fmla="*/ 6684168 w 12192000"/>
              <a:gd name="connsiteY216" fmla="*/ 0 h 6858000"/>
              <a:gd name="connsiteX217" fmla="*/ 6693149 w 12192000"/>
              <a:gd name="connsiteY217" fmla="*/ 0 h 6858000"/>
              <a:gd name="connsiteX218" fmla="*/ 0 w 12192000"/>
              <a:gd name="connsiteY218" fmla="*/ 6693161 h 6858000"/>
              <a:gd name="connsiteX219" fmla="*/ 0 w 12192000"/>
              <a:gd name="connsiteY219" fmla="*/ 6684181 h 6858000"/>
              <a:gd name="connsiteX220" fmla="*/ 6455569 w 12192000"/>
              <a:gd name="connsiteY220" fmla="*/ 0 h 6858000"/>
              <a:gd name="connsiteX221" fmla="*/ 6464549 w 12192000"/>
              <a:gd name="connsiteY221" fmla="*/ 0 h 6858000"/>
              <a:gd name="connsiteX222" fmla="*/ 0 w 12192000"/>
              <a:gd name="connsiteY222" fmla="*/ 6464561 h 6858000"/>
              <a:gd name="connsiteX223" fmla="*/ 0 w 12192000"/>
              <a:gd name="connsiteY223" fmla="*/ 6455581 h 6858000"/>
              <a:gd name="connsiteX224" fmla="*/ 6226970 w 12192000"/>
              <a:gd name="connsiteY224" fmla="*/ 0 h 6858000"/>
              <a:gd name="connsiteX225" fmla="*/ 6235950 w 12192000"/>
              <a:gd name="connsiteY225" fmla="*/ 0 h 6858000"/>
              <a:gd name="connsiteX226" fmla="*/ 0 w 12192000"/>
              <a:gd name="connsiteY226" fmla="*/ 6235962 h 6858000"/>
              <a:gd name="connsiteX227" fmla="*/ 0 w 12192000"/>
              <a:gd name="connsiteY227" fmla="*/ 6226982 h 6858000"/>
              <a:gd name="connsiteX228" fmla="*/ 5998370 w 12192000"/>
              <a:gd name="connsiteY228" fmla="*/ 0 h 6858000"/>
              <a:gd name="connsiteX229" fmla="*/ 6007350 w 12192000"/>
              <a:gd name="connsiteY229" fmla="*/ 0 h 6858000"/>
              <a:gd name="connsiteX230" fmla="*/ 0 w 12192000"/>
              <a:gd name="connsiteY230" fmla="*/ 6007362 h 6858000"/>
              <a:gd name="connsiteX231" fmla="*/ 0 w 12192000"/>
              <a:gd name="connsiteY231" fmla="*/ 5998380 h 6858000"/>
              <a:gd name="connsiteX232" fmla="*/ 5769770 w 12192000"/>
              <a:gd name="connsiteY232" fmla="*/ 0 h 6858000"/>
              <a:gd name="connsiteX233" fmla="*/ 5778750 w 12192000"/>
              <a:gd name="connsiteY233" fmla="*/ 0 h 6858000"/>
              <a:gd name="connsiteX234" fmla="*/ 0 w 12192000"/>
              <a:gd name="connsiteY234" fmla="*/ 5778762 h 6858000"/>
              <a:gd name="connsiteX235" fmla="*/ 0 w 12192000"/>
              <a:gd name="connsiteY235" fmla="*/ 5769781 h 6858000"/>
              <a:gd name="connsiteX236" fmla="*/ 5541170 w 12192000"/>
              <a:gd name="connsiteY236" fmla="*/ 0 h 6858000"/>
              <a:gd name="connsiteX237" fmla="*/ 5550150 w 12192000"/>
              <a:gd name="connsiteY237" fmla="*/ 0 h 6858000"/>
              <a:gd name="connsiteX238" fmla="*/ 0 w 12192000"/>
              <a:gd name="connsiteY238" fmla="*/ 5550162 h 6858000"/>
              <a:gd name="connsiteX239" fmla="*/ 0 w 12192000"/>
              <a:gd name="connsiteY239" fmla="*/ 5541181 h 6858000"/>
              <a:gd name="connsiteX240" fmla="*/ 5312570 w 12192000"/>
              <a:gd name="connsiteY240" fmla="*/ 0 h 6858000"/>
              <a:gd name="connsiteX241" fmla="*/ 5321551 w 12192000"/>
              <a:gd name="connsiteY241" fmla="*/ 0 h 6858000"/>
              <a:gd name="connsiteX242" fmla="*/ 0 w 12192000"/>
              <a:gd name="connsiteY242" fmla="*/ 5321562 h 6858000"/>
              <a:gd name="connsiteX243" fmla="*/ 0 w 12192000"/>
              <a:gd name="connsiteY243" fmla="*/ 5312581 h 6858000"/>
              <a:gd name="connsiteX244" fmla="*/ 5083971 w 12192000"/>
              <a:gd name="connsiteY244" fmla="*/ 0 h 6858000"/>
              <a:gd name="connsiteX245" fmla="*/ 5092951 w 12192000"/>
              <a:gd name="connsiteY245" fmla="*/ 0 h 6858000"/>
              <a:gd name="connsiteX246" fmla="*/ 0 w 12192000"/>
              <a:gd name="connsiteY246" fmla="*/ 5092962 h 6858000"/>
              <a:gd name="connsiteX247" fmla="*/ 0 w 12192000"/>
              <a:gd name="connsiteY247" fmla="*/ 5083982 h 6858000"/>
              <a:gd name="connsiteX248" fmla="*/ 4855372 w 12192000"/>
              <a:gd name="connsiteY248" fmla="*/ 0 h 6858000"/>
              <a:gd name="connsiteX249" fmla="*/ 4864351 w 12192000"/>
              <a:gd name="connsiteY249" fmla="*/ 0 h 6858000"/>
              <a:gd name="connsiteX250" fmla="*/ 0 w 12192000"/>
              <a:gd name="connsiteY250" fmla="*/ 4864362 h 6858000"/>
              <a:gd name="connsiteX251" fmla="*/ 0 w 12192000"/>
              <a:gd name="connsiteY251" fmla="*/ 4855382 h 6858000"/>
              <a:gd name="connsiteX252" fmla="*/ 4626771 w 12192000"/>
              <a:gd name="connsiteY252" fmla="*/ 0 h 6858000"/>
              <a:gd name="connsiteX253" fmla="*/ 4635751 w 12192000"/>
              <a:gd name="connsiteY253" fmla="*/ 0 h 6858000"/>
              <a:gd name="connsiteX254" fmla="*/ 0 w 12192000"/>
              <a:gd name="connsiteY254" fmla="*/ 4635762 h 6858000"/>
              <a:gd name="connsiteX255" fmla="*/ 0 w 12192000"/>
              <a:gd name="connsiteY255" fmla="*/ 4626781 h 6858000"/>
              <a:gd name="connsiteX256" fmla="*/ 4398171 w 12192000"/>
              <a:gd name="connsiteY256" fmla="*/ 0 h 6858000"/>
              <a:gd name="connsiteX257" fmla="*/ 4407151 w 12192000"/>
              <a:gd name="connsiteY257" fmla="*/ 0 h 6858000"/>
              <a:gd name="connsiteX258" fmla="*/ 0 w 12192000"/>
              <a:gd name="connsiteY258" fmla="*/ 4407161 h 6858000"/>
              <a:gd name="connsiteX259" fmla="*/ 0 w 12192000"/>
              <a:gd name="connsiteY259" fmla="*/ 4398181 h 6858000"/>
              <a:gd name="connsiteX260" fmla="*/ 4169572 w 12192000"/>
              <a:gd name="connsiteY260" fmla="*/ 0 h 6858000"/>
              <a:gd name="connsiteX261" fmla="*/ 4178552 w 12192000"/>
              <a:gd name="connsiteY261" fmla="*/ 0 h 6858000"/>
              <a:gd name="connsiteX262" fmla="*/ 0 w 12192000"/>
              <a:gd name="connsiteY262" fmla="*/ 4178561 h 6858000"/>
              <a:gd name="connsiteX263" fmla="*/ 0 w 12192000"/>
              <a:gd name="connsiteY263" fmla="*/ 4169581 h 6858000"/>
              <a:gd name="connsiteX264" fmla="*/ 3940972 w 12192000"/>
              <a:gd name="connsiteY264" fmla="*/ 0 h 6858000"/>
              <a:gd name="connsiteX265" fmla="*/ 3949952 w 12192000"/>
              <a:gd name="connsiteY265" fmla="*/ 0 h 6858000"/>
              <a:gd name="connsiteX266" fmla="*/ 0 w 12192000"/>
              <a:gd name="connsiteY266" fmla="*/ 3949961 h 6858000"/>
              <a:gd name="connsiteX267" fmla="*/ 0 w 12192000"/>
              <a:gd name="connsiteY267" fmla="*/ 3940981 h 6858000"/>
              <a:gd name="connsiteX268" fmla="*/ 3712373 w 12192000"/>
              <a:gd name="connsiteY268" fmla="*/ 0 h 6858000"/>
              <a:gd name="connsiteX269" fmla="*/ 3721352 w 12192000"/>
              <a:gd name="connsiteY269" fmla="*/ 0 h 6858000"/>
              <a:gd name="connsiteX270" fmla="*/ 0 w 12192000"/>
              <a:gd name="connsiteY270" fmla="*/ 3721361 h 6858000"/>
              <a:gd name="connsiteX271" fmla="*/ 0 w 12192000"/>
              <a:gd name="connsiteY271" fmla="*/ 3712382 h 6858000"/>
              <a:gd name="connsiteX272" fmla="*/ 3483773 w 12192000"/>
              <a:gd name="connsiteY272" fmla="*/ 0 h 6858000"/>
              <a:gd name="connsiteX273" fmla="*/ 3492752 w 12192000"/>
              <a:gd name="connsiteY273" fmla="*/ 0 h 6858000"/>
              <a:gd name="connsiteX274" fmla="*/ 0 w 12192000"/>
              <a:gd name="connsiteY274" fmla="*/ 3492761 h 6858000"/>
              <a:gd name="connsiteX275" fmla="*/ 0 w 12192000"/>
              <a:gd name="connsiteY275" fmla="*/ 3483782 h 6858000"/>
              <a:gd name="connsiteX276" fmla="*/ 3255173 w 12192000"/>
              <a:gd name="connsiteY276" fmla="*/ 0 h 6858000"/>
              <a:gd name="connsiteX277" fmla="*/ 3264154 w 12192000"/>
              <a:gd name="connsiteY277" fmla="*/ 0 h 6858000"/>
              <a:gd name="connsiteX278" fmla="*/ 0 w 12192000"/>
              <a:gd name="connsiteY278" fmla="*/ 3264162 h 6858000"/>
              <a:gd name="connsiteX279" fmla="*/ 0 w 12192000"/>
              <a:gd name="connsiteY279" fmla="*/ 3255181 h 6858000"/>
              <a:gd name="connsiteX280" fmla="*/ 3026573 w 12192000"/>
              <a:gd name="connsiteY280" fmla="*/ 0 h 6858000"/>
              <a:gd name="connsiteX281" fmla="*/ 3035552 w 12192000"/>
              <a:gd name="connsiteY281" fmla="*/ 0 h 6858000"/>
              <a:gd name="connsiteX282" fmla="*/ 0 w 12192000"/>
              <a:gd name="connsiteY282" fmla="*/ 3035560 h 6858000"/>
              <a:gd name="connsiteX283" fmla="*/ 0 w 12192000"/>
              <a:gd name="connsiteY283" fmla="*/ 3026580 h 6858000"/>
              <a:gd name="connsiteX284" fmla="*/ 2797973 w 12192000"/>
              <a:gd name="connsiteY284" fmla="*/ 0 h 6858000"/>
              <a:gd name="connsiteX285" fmla="*/ 2806953 w 12192000"/>
              <a:gd name="connsiteY285" fmla="*/ 0 h 6858000"/>
              <a:gd name="connsiteX286" fmla="*/ 0 w 12192000"/>
              <a:gd name="connsiteY286" fmla="*/ 2806960 h 6858000"/>
              <a:gd name="connsiteX287" fmla="*/ 0 w 12192000"/>
              <a:gd name="connsiteY287" fmla="*/ 2797980 h 6858000"/>
              <a:gd name="connsiteX288" fmla="*/ 2569373 w 12192000"/>
              <a:gd name="connsiteY288" fmla="*/ 0 h 6858000"/>
              <a:gd name="connsiteX289" fmla="*/ 2578353 w 12192000"/>
              <a:gd name="connsiteY289" fmla="*/ 0 h 6858000"/>
              <a:gd name="connsiteX290" fmla="*/ 0 w 12192000"/>
              <a:gd name="connsiteY290" fmla="*/ 2578360 h 6858000"/>
              <a:gd name="connsiteX291" fmla="*/ 0 w 12192000"/>
              <a:gd name="connsiteY291" fmla="*/ 2569379 h 6858000"/>
              <a:gd name="connsiteX292" fmla="*/ 2340785 w 12192000"/>
              <a:gd name="connsiteY292" fmla="*/ 0 h 6858000"/>
              <a:gd name="connsiteX293" fmla="*/ 2349776 w 12192000"/>
              <a:gd name="connsiteY293" fmla="*/ 0 h 6858000"/>
              <a:gd name="connsiteX294" fmla="*/ 0 w 12192000"/>
              <a:gd name="connsiteY294" fmla="*/ 2349775 h 6858000"/>
              <a:gd name="connsiteX295" fmla="*/ 0 w 12192000"/>
              <a:gd name="connsiteY295" fmla="*/ 2340787 h 6858000"/>
              <a:gd name="connsiteX296" fmla="*/ 2112185 w 12192000"/>
              <a:gd name="connsiteY296" fmla="*/ 0 h 6858000"/>
              <a:gd name="connsiteX297" fmla="*/ 2121160 w 12192000"/>
              <a:gd name="connsiteY297" fmla="*/ 0 h 6858000"/>
              <a:gd name="connsiteX298" fmla="*/ 0 w 12192000"/>
              <a:gd name="connsiteY298" fmla="*/ 2121160 h 6858000"/>
              <a:gd name="connsiteX299" fmla="*/ 0 w 12192000"/>
              <a:gd name="connsiteY299" fmla="*/ 2112187 h 6858000"/>
              <a:gd name="connsiteX300" fmla="*/ 1883591 w 12192000"/>
              <a:gd name="connsiteY300" fmla="*/ 0 h 6858000"/>
              <a:gd name="connsiteX301" fmla="*/ 1892566 w 12192000"/>
              <a:gd name="connsiteY301" fmla="*/ 0 h 6858000"/>
              <a:gd name="connsiteX302" fmla="*/ 0 w 12192000"/>
              <a:gd name="connsiteY302" fmla="*/ 1892567 h 6858000"/>
              <a:gd name="connsiteX303" fmla="*/ 0 w 12192000"/>
              <a:gd name="connsiteY303" fmla="*/ 1883591 h 6858000"/>
              <a:gd name="connsiteX304" fmla="*/ 1654986 w 12192000"/>
              <a:gd name="connsiteY304" fmla="*/ 0 h 6858000"/>
              <a:gd name="connsiteX305" fmla="*/ 1663970 w 12192000"/>
              <a:gd name="connsiteY305" fmla="*/ 0 h 6858000"/>
              <a:gd name="connsiteX306" fmla="*/ 0 w 12192000"/>
              <a:gd name="connsiteY306" fmla="*/ 1663970 h 6858000"/>
              <a:gd name="connsiteX307" fmla="*/ 0 w 12192000"/>
              <a:gd name="connsiteY307" fmla="*/ 1654987 h 6858000"/>
              <a:gd name="connsiteX308" fmla="*/ 1426397 w 12192000"/>
              <a:gd name="connsiteY308" fmla="*/ 0 h 6858000"/>
              <a:gd name="connsiteX309" fmla="*/ 1435365 w 12192000"/>
              <a:gd name="connsiteY309" fmla="*/ 0 h 6858000"/>
              <a:gd name="connsiteX310" fmla="*/ 0 w 12192000"/>
              <a:gd name="connsiteY310" fmla="*/ 1435367 h 6858000"/>
              <a:gd name="connsiteX311" fmla="*/ 0 w 12192000"/>
              <a:gd name="connsiteY311" fmla="*/ 1426396 h 6858000"/>
              <a:gd name="connsiteX312" fmla="*/ 1197794 w 12192000"/>
              <a:gd name="connsiteY312" fmla="*/ 0 h 6858000"/>
              <a:gd name="connsiteX313" fmla="*/ 1206775 w 12192000"/>
              <a:gd name="connsiteY313" fmla="*/ 0 h 6858000"/>
              <a:gd name="connsiteX314" fmla="*/ 0 w 12192000"/>
              <a:gd name="connsiteY314" fmla="*/ 1206774 h 6858000"/>
              <a:gd name="connsiteX315" fmla="*/ 0 w 12192000"/>
              <a:gd name="connsiteY315" fmla="*/ 1197793 h 6858000"/>
              <a:gd name="connsiteX316" fmla="*/ 969194 w 12192000"/>
              <a:gd name="connsiteY316" fmla="*/ 0 h 6858000"/>
              <a:gd name="connsiteX317" fmla="*/ 978176 w 12192000"/>
              <a:gd name="connsiteY317" fmla="*/ 0 h 6858000"/>
              <a:gd name="connsiteX318" fmla="*/ 0 w 12192000"/>
              <a:gd name="connsiteY318" fmla="*/ 978175 h 6858000"/>
              <a:gd name="connsiteX319" fmla="*/ 0 w 12192000"/>
              <a:gd name="connsiteY319" fmla="*/ 969194 h 6858000"/>
              <a:gd name="connsiteX320" fmla="*/ 740596 w 12192000"/>
              <a:gd name="connsiteY320" fmla="*/ 0 h 6858000"/>
              <a:gd name="connsiteX321" fmla="*/ 749576 w 12192000"/>
              <a:gd name="connsiteY321" fmla="*/ 0 h 6858000"/>
              <a:gd name="connsiteX322" fmla="*/ 0 w 12192000"/>
              <a:gd name="connsiteY322" fmla="*/ 749575 h 6858000"/>
              <a:gd name="connsiteX323" fmla="*/ 0 w 12192000"/>
              <a:gd name="connsiteY323" fmla="*/ 740595 h 6858000"/>
              <a:gd name="connsiteX324" fmla="*/ 511996 w 12192000"/>
              <a:gd name="connsiteY324" fmla="*/ 0 h 6858000"/>
              <a:gd name="connsiteX325" fmla="*/ 520973 w 12192000"/>
              <a:gd name="connsiteY325" fmla="*/ 0 h 6858000"/>
              <a:gd name="connsiteX326" fmla="*/ 0 w 12192000"/>
              <a:gd name="connsiteY326" fmla="*/ 520973 h 6858000"/>
              <a:gd name="connsiteX327" fmla="*/ 0 w 12192000"/>
              <a:gd name="connsiteY327" fmla="*/ 511996 h 6858000"/>
              <a:gd name="connsiteX328" fmla="*/ 283396 w 12192000"/>
              <a:gd name="connsiteY328" fmla="*/ 0 h 6858000"/>
              <a:gd name="connsiteX329" fmla="*/ 292377 w 12192000"/>
              <a:gd name="connsiteY329" fmla="*/ 0 h 6858000"/>
              <a:gd name="connsiteX330" fmla="*/ 0 w 12192000"/>
              <a:gd name="connsiteY330" fmla="*/ 292377 h 6858000"/>
              <a:gd name="connsiteX331" fmla="*/ 0 w 12192000"/>
              <a:gd name="connsiteY331" fmla="*/ 283395 h 6858000"/>
              <a:gd name="connsiteX332" fmla="*/ 54789 w 12192000"/>
              <a:gd name="connsiteY332" fmla="*/ 0 h 6858000"/>
              <a:gd name="connsiteX333" fmla="*/ 63778 w 12192000"/>
              <a:gd name="connsiteY333" fmla="*/ 0 h 6858000"/>
              <a:gd name="connsiteX334" fmla="*/ 0 w 12192000"/>
              <a:gd name="connsiteY334" fmla="*/ 63777 h 6858000"/>
              <a:gd name="connsiteX335" fmla="*/ 0 w 12192000"/>
              <a:gd name="connsiteY335" fmla="*/ 5478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12192000" h="6858000">
                <a:moveTo>
                  <a:pt x="12192000" y="6836555"/>
                </a:moveTo>
                <a:lnTo>
                  <a:pt x="12192000" y="6845535"/>
                </a:lnTo>
                <a:lnTo>
                  <a:pt x="12179535" y="6858000"/>
                </a:lnTo>
                <a:lnTo>
                  <a:pt x="12170555" y="6858000"/>
                </a:lnTo>
                <a:close/>
                <a:moveTo>
                  <a:pt x="12192000" y="6607954"/>
                </a:moveTo>
                <a:lnTo>
                  <a:pt x="12192000" y="6616936"/>
                </a:lnTo>
                <a:lnTo>
                  <a:pt x="11950936" y="6858000"/>
                </a:lnTo>
                <a:lnTo>
                  <a:pt x="11941954" y="6858000"/>
                </a:lnTo>
                <a:close/>
                <a:moveTo>
                  <a:pt x="12192000" y="6379355"/>
                </a:moveTo>
                <a:lnTo>
                  <a:pt x="12192000" y="6388336"/>
                </a:lnTo>
                <a:lnTo>
                  <a:pt x="11722336" y="6858000"/>
                </a:lnTo>
                <a:lnTo>
                  <a:pt x="11713355" y="6858000"/>
                </a:lnTo>
                <a:close/>
                <a:moveTo>
                  <a:pt x="12192000" y="6150754"/>
                </a:moveTo>
                <a:lnTo>
                  <a:pt x="12192000" y="6159735"/>
                </a:lnTo>
                <a:lnTo>
                  <a:pt x="11493735" y="6858000"/>
                </a:lnTo>
                <a:lnTo>
                  <a:pt x="11484754" y="6858000"/>
                </a:lnTo>
                <a:close/>
                <a:moveTo>
                  <a:pt x="12192000" y="5922156"/>
                </a:moveTo>
                <a:lnTo>
                  <a:pt x="12192000" y="5931136"/>
                </a:lnTo>
                <a:lnTo>
                  <a:pt x="11265136" y="6858000"/>
                </a:lnTo>
                <a:lnTo>
                  <a:pt x="11256156" y="6858000"/>
                </a:lnTo>
                <a:close/>
                <a:moveTo>
                  <a:pt x="12192000" y="5693554"/>
                </a:moveTo>
                <a:lnTo>
                  <a:pt x="12192000" y="5702535"/>
                </a:lnTo>
                <a:lnTo>
                  <a:pt x="11036535" y="6858000"/>
                </a:lnTo>
                <a:lnTo>
                  <a:pt x="11027554" y="6858000"/>
                </a:lnTo>
                <a:close/>
                <a:moveTo>
                  <a:pt x="12192000" y="5464954"/>
                </a:moveTo>
                <a:lnTo>
                  <a:pt x="12192000" y="5473936"/>
                </a:lnTo>
                <a:lnTo>
                  <a:pt x="10807936" y="6858000"/>
                </a:lnTo>
                <a:lnTo>
                  <a:pt x="10798954" y="6858000"/>
                </a:lnTo>
                <a:close/>
                <a:moveTo>
                  <a:pt x="12192000" y="5236355"/>
                </a:moveTo>
                <a:lnTo>
                  <a:pt x="12192000" y="5245335"/>
                </a:lnTo>
                <a:lnTo>
                  <a:pt x="10579335" y="6858000"/>
                </a:lnTo>
                <a:lnTo>
                  <a:pt x="10570355" y="6858000"/>
                </a:lnTo>
                <a:close/>
                <a:moveTo>
                  <a:pt x="12192000" y="5007755"/>
                </a:moveTo>
                <a:lnTo>
                  <a:pt x="12192000" y="5016736"/>
                </a:lnTo>
                <a:lnTo>
                  <a:pt x="10350735" y="6858000"/>
                </a:lnTo>
                <a:lnTo>
                  <a:pt x="10341755" y="6858000"/>
                </a:lnTo>
                <a:close/>
                <a:moveTo>
                  <a:pt x="12192000" y="4779155"/>
                </a:moveTo>
                <a:lnTo>
                  <a:pt x="12192000" y="4788136"/>
                </a:lnTo>
                <a:lnTo>
                  <a:pt x="10122137" y="6858000"/>
                </a:lnTo>
                <a:lnTo>
                  <a:pt x="10113155" y="6858000"/>
                </a:lnTo>
                <a:close/>
                <a:moveTo>
                  <a:pt x="12192000" y="4550555"/>
                </a:moveTo>
                <a:lnTo>
                  <a:pt x="12192000" y="4559535"/>
                </a:lnTo>
                <a:lnTo>
                  <a:pt x="9893535" y="6858000"/>
                </a:lnTo>
                <a:lnTo>
                  <a:pt x="9884555" y="6858000"/>
                </a:lnTo>
                <a:close/>
                <a:moveTo>
                  <a:pt x="12192000" y="4321964"/>
                </a:moveTo>
                <a:lnTo>
                  <a:pt x="12192000" y="4330937"/>
                </a:lnTo>
                <a:lnTo>
                  <a:pt x="9664937" y="6858000"/>
                </a:lnTo>
                <a:lnTo>
                  <a:pt x="9655966" y="6858000"/>
                </a:lnTo>
                <a:close/>
                <a:moveTo>
                  <a:pt x="12192000" y="4093356"/>
                </a:moveTo>
                <a:lnTo>
                  <a:pt x="12192000" y="4102345"/>
                </a:lnTo>
                <a:lnTo>
                  <a:pt x="9436347" y="6858000"/>
                </a:lnTo>
                <a:lnTo>
                  <a:pt x="9427356" y="6858000"/>
                </a:lnTo>
                <a:close/>
                <a:moveTo>
                  <a:pt x="12192000" y="3864765"/>
                </a:moveTo>
                <a:lnTo>
                  <a:pt x="12192000" y="3873735"/>
                </a:lnTo>
                <a:lnTo>
                  <a:pt x="9207735" y="6858000"/>
                </a:lnTo>
                <a:lnTo>
                  <a:pt x="9198767" y="6858000"/>
                </a:lnTo>
                <a:close/>
                <a:moveTo>
                  <a:pt x="12192000" y="3636159"/>
                </a:moveTo>
                <a:lnTo>
                  <a:pt x="12192000" y="3645147"/>
                </a:lnTo>
                <a:lnTo>
                  <a:pt x="8979151" y="6858000"/>
                </a:lnTo>
                <a:lnTo>
                  <a:pt x="8970160" y="6858000"/>
                </a:lnTo>
                <a:close/>
                <a:moveTo>
                  <a:pt x="12192000" y="3407560"/>
                </a:moveTo>
                <a:lnTo>
                  <a:pt x="12192000" y="3416541"/>
                </a:lnTo>
                <a:lnTo>
                  <a:pt x="8750543" y="6858000"/>
                </a:lnTo>
                <a:lnTo>
                  <a:pt x="8741562" y="6858000"/>
                </a:lnTo>
                <a:close/>
                <a:moveTo>
                  <a:pt x="12192000" y="3178961"/>
                </a:moveTo>
                <a:lnTo>
                  <a:pt x="12192000" y="3187941"/>
                </a:lnTo>
                <a:lnTo>
                  <a:pt x="8521943" y="6858000"/>
                </a:lnTo>
                <a:lnTo>
                  <a:pt x="8512963" y="6858000"/>
                </a:lnTo>
                <a:close/>
                <a:moveTo>
                  <a:pt x="12192000" y="2950361"/>
                </a:moveTo>
                <a:lnTo>
                  <a:pt x="12192000" y="2959342"/>
                </a:lnTo>
                <a:lnTo>
                  <a:pt x="8293344" y="6858000"/>
                </a:lnTo>
                <a:lnTo>
                  <a:pt x="8284363" y="6858000"/>
                </a:lnTo>
                <a:close/>
                <a:moveTo>
                  <a:pt x="12192000" y="2721761"/>
                </a:moveTo>
                <a:lnTo>
                  <a:pt x="12192000" y="2730742"/>
                </a:lnTo>
                <a:lnTo>
                  <a:pt x="8064745" y="6858000"/>
                </a:lnTo>
                <a:lnTo>
                  <a:pt x="8055764" y="6858000"/>
                </a:lnTo>
                <a:close/>
                <a:moveTo>
                  <a:pt x="12192000" y="2493161"/>
                </a:moveTo>
                <a:lnTo>
                  <a:pt x="12192000" y="2502142"/>
                </a:lnTo>
                <a:lnTo>
                  <a:pt x="7836145" y="6858000"/>
                </a:lnTo>
                <a:lnTo>
                  <a:pt x="7827164" y="6858000"/>
                </a:lnTo>
                <a:close/>
                <a:moveTo>
                  <a:pt x="12192000" y="2264560"/>
                </a:moveTo>
                <a:lnTo>
                  <a:pt x="12192000" y="2273542"/>
                </a:lnTo>
                <a:lnTo>
                  <a:pt x="7607546" y="6858000"/>
                </a:lnTo>
                <a:lnTo>
                  <a:pt x="7598562" y="6858000"/>
                </a:lnTo>
                <a:close/>
                <a:moveTo>
                  <a:pt x="12192000" y="2035961"/>
                </a:moveTo>
                <a:lnTo>
                  <a:pt x="12192000" y="2044938"/>
                </a:lnTo>
                <a:lnTo>
                  <a:pt x="7378939" y="6858000"/>
                </a:lnTo>
                <a:lnTo>
                  <a:pt x="7369965" y="6858000"/>
                </a:lnTo>
                <a:close/>
                <a:moveTo>
                  <a:pt x="12192000" y="1807362"/>
                </a:moveTo>
                <a:lnTo>
                  <a:pt x="12192000" y="1816342"/>
                </a:lnTo>
                <a:lnTo>
                  <a:pt x="7150348" y="6858000"/>
                </a:lnTo>
                <a:lnTo>
                  <a:pt x="7141366" y="6858000"/>
                </a:lnTo>
                <a:close/>
                <a:moveTo>
                  <a:pt x="12192000" y="1578762"/>
                </a:moveTo>
                <a:lnTo>
                  <a:pt x="12192000" y="1587742"/>
                </a:lnTo>
                <a:lnTo>
                  <a:pt x="6921747" y="6858000"/>
                </a:lnTo>
                <a:lnTo>
                  <a:pt x="6912767" y="6858000"/>
                </a:lnTo>
                <a:close/>
                <a:moveTo>
                  <a:pt x="12192000" y="1350162"/>
                </a:moveTo>
                <a:lnTo>
                  <a:pt x="12192000" y="1359142"/>
                </a:lnTo>
                <a:lnTo>
                  <a:pt x="6693148" y="6858000"/>
                </a:lnTo>
                <a:lnTo>
                  <a:pt x="6684167" y="6858000"/>
                </a:lnTo>
                <a:close/>
                <a:moveTo>
                  <a:pt x="12192000" y="1121562"/>
                </a:moveTo>
                <a:lnTo>
                  <a:pt x="12192000" y="1130543"/>
                </a:lnTo>
                <a:lnTo>
                  <a:pt x="6464548" y="6858000"/>
                </a:lnTo>
                <a:lnTo>
                  <a:pt x="6455567" y="6858000"/>
                </a:lnTo>
                <a:close/>
                <a:moveTo>
                  <a:pt x="12192000" y="892962"/>
                </a:moveTo>
                <a:lnTo>
                  <a:pt x="12192000" y="901936"/>
                </a:lnTo>
                <a:lnTo>
                  <a:pt x="6235937" y="6858000"/>
                </a:lnTo>
                <a:lnTo>
                  <a:pt x="6226968" y="6858000"/>
                </a:lnTo>
                <a:close/>
                <a:moveTo>
                  <a:pt x="12192000" y="664362"/>
                </a:moveTo>
                <a:lnTo>
                  <a:pt x="12192000" y="673342"/>
                </a:lnTo>
                <a:lnTo>
                  <a:pt x="6007349" y="6858000"/>
                </a:lnTo>
                <a:lnTo>
                  <a:pt x="5998368" y="6858000"/>
                </a:lnTo>
                <a:close/>
                <a:moveTo>
                  <a:pt x="12192000" y="435762"/>
                </a:moveTo>
                <a:lnTo>
                  <a:pt x="12192000" y="444741"/>
                </a:lnTo>
                <a:lnTo>
                  <a:pt x="5778747" y="6858000"/>
                </a:lnTo>
                <a:lnTo>
                  <a:pt x="5769769" y="6858000"/>
                </a:lnTo>
                <a:close/>
                <a:moveTo>
                  <a:pt x="12192000" y="207162"/>
                </a:moveTo>
                <a:lnTo>
                  <a:pt x="12192000" y="216143"/>
                </a:lnTo>
                <a:lnTo>
                  <a:pt x="5550151" y="6858000"/>
                </a:lnTo>
                <a:lnTo>
                  <a:pt x="5541169" y="6858000"/>
                </a:lnTo>
                <a:close/>
                <a:moveTo>
                  <a:pt x="12170563" y="0"/>
                </a:moveTo>
                <a:lnTo>
                  <a:pt x="12179543" y="0"/>
                </a:lnTo>
                <a:lnTo>
                  <a:pt x="5321552" y="6858000"/>
                </a:lnTo>
                <a:lnTo>
                  <a:pt x="5312570" y="6858000"/>
                </a:lnTo>
                <a:close/>
                <a:moveTo>
                  <a:pt x="11941963" y="0"/>
                </a:moveTo>
                <a:lnTo>
                  <a:pt x="11950943" y="0"/>
                </a:lnTo>
                <a:lnTo>
                  <a:pt x="5092951" y="6858000"/>
                </a:lnTo>
                <a:lnTo>
                  <a:pt x="5083971" y="6858000"/>
                </a:lnTo>
                <a:close/>
                <a:moveTo>
                  <a:pt x="11713364" y="0"/>
                </a:moveTo>
                <a:lnTo>
                  <a:pt x="11722343" y="0"/>
                </a:lnTo>
                <a:lnTo>
                  <a:pt x="4864352" y="6858000"/>
                </a:lnTo>
                <a:lnTo>
                  <a:pt x="4855372" y="6858000"/>
                </a:lnTo>
                <a:close/>
                <a:moveTo>
                  <a:pt x="11484762" y="0"/>
                </a:moveTo>
                <a:lnTo>
                  <a:pt x="11493744" y="0"/>
                </a:lnTo>
                <a:lnTo>
                  <a:pt x="4635752" y="6858000"/>
                </a:lnTo>
                <a:lnTo>
                  <a:pt x="4626771" y="6858000"/>
                </a:lnTo>
                <a:close/>
                <a:moveTo>
                  <a:pt x="11256163" y="0"/>
                </a:moveTo>
                <a:lnTo>
                  <a:pt x="11265143" y="0"/>
                </a:lnTo>
                <a:lnTo>
                  <a:pt x="4407152" y="6858000"/>
                </a:lnTo>
                <a:lnTo>
                  <a:pt x="4398171" y="6858000"/>
                </a:lnTo>
                <a:close/>
                <a:moveTo>
                  <a:pt x="11027564" y="0"/>
                </a:moveTo>
                <a:lnTo>
                  <a:pt x="11036544" y="0"/>
                </a:lnTo>
                <a:lnTo>
                  <a:pt x="4178553" y="6858000"/>
                </a:lnTo>
                <a:lnTo>
                  <a:pt x="4169572" y="6858000"/>
                </a:lnTo>
                <a:close/>
                <a:moveTo>
                  <a:pt x="10798963" y="0"/>
                </a:moveTo>
                <a:lnTo>
                  <a:pt x="10807944" y="0"/>
                </a:lnTo>
                <a:lnTo>
                  <a:pt x="3949954" y="6858000"/>
                </a:lnTo>
                <a:lnTo>
                  <a:pt x="3940972" y="6858000"/>
                </a:lnTo>
                <a:close/>
                <a:moveTo>
                  <a:pt x="10570364" y="0"/>
                </a:moveTo>
                <a:lnTo>
                  <a:pt x="10579344" y="0"/>
                </a:lnTo>
                <a:lnTo>
                  <a:pt x="3721353" y="6858000"/>
                </a:lnTo>
                <a:lnTo>
                  <a:pt x="3712373" y="6858000"/>
                </a:lnTo>
                <a:close/>
                <a:moveTo>
                  <a:pt x="10341764" y="0"/>
                </a:moveTo>
                <a:lnTo>
                  <a:pt x="10350744" y="0"/>
                </a:lnTo>
                <a:lnTo>
                  <a:pt x="3492754" y="6858000"/>
                </a:lnTo>
                <a:lnTo>
                  <a:pt x="3483773" y="6858000"/>
                </a:lnTo>
                <a:close/>
                <a:moveTo>
                  <a:pt x="10113165" y="0"/>
                </a:moveTo>
                <a:lnTo>
                  <a:pt x="10122145" y="0"/>
                </a:lnTo>
                <a:lnTo>
                  <a:pt x="3264154" y="6858000"/>
                </a:lnTo>
                <a:lnTo>
                  <a:pt x="3255174" y="6858000"/>
                </a:lnTo>
                <a:close/>
                <a:moveTo>
                  <a:pt x="9884564" y="0"/>
                </a:moveTo>
                <a:lnTo>
                  <a:pt x="9893545" y="0"/>
                </a:lnTo>
                <a:lnTo>
                  <a:pt x="3035554" y="6858000"/>
                </a:lnTo>
                <a:lnTo>
                  <a:pt x="3026574" y="6858000"/>
                </a:lnTo>
                <a:close/>
                <a:moveTo>
                  <a:pt x="9655964" y="0"/>
                </a:moveTo>
                <a:lnTo>
                  <a:pt x="9664945" y="0"/>
                </a:lnTo>
                <a:lnTo>
                  <a:pt x="2806955" y="6858000"/>
                </a:lnTo>
                <a:lnTo>
                  <a:pt x="2797974" y="6858000"/>
                </a:lnTo>
                <a:close/>
                <a:moveTo>
                  <a:pt x="9427365" y="0"/>
                </a:moveTo>
                <a:lnTo>
                  <a:pt x="9436345" y="0"/>
                </a:lnTo>
                <a:lnTo>
                  <a:pt x="2578356" y="6858000"/>
                </a:lnTo>
                <a:lnTo>
                  <a:pt x="2569376" y="6858000"/>
                </a:lnTo>
                <a:close/>
                <a:moveTo>
                  <a:pt x="9198765" y="0"/>
                </a:moveTo>
                <a:lnTo>
                  <a:pt x="9207746" y="0"/>
                </a:lnTo>
                <a:lnTo>
                  <a:pt x="2349757" y="6858000"/>
                </a:lnTo>
                <a:lnTo>
                  <a:pt x="2340775" y="6858000"/>
                </a:lnTo>
                <a:close/>
                <a:moveTo>
                  <a:pt x="8970166" y="0"/>
                </a:moveTo>
                <a:lnTo>
                  <a:pt x="8979146" y="0"/>
                </a:lnTo>
                <a:lnTo>
                  <a:pt x="2121158" y="6858000"/>
                </a:lnTo>
                <a:lnTo>
                  <a:pt x="2112176" y="6858000"/>
                </a:lnTo>
                <a:close/>
                <a:moveTo>
                  <a:pt x="8741566" y="0"/>
                </a:moveTo>
                <a:lnTo>
                  <a:pt x="8750545" y="0"/>
                </a:lnTo>
                <a:lnTo>
                  <a:pt x="1892557" y="6858000"/>
                </a:lnTo>
                <a:lnTo>
                  <a:pt x="1883577" y="6858000"/>
                </a:lnTo>
                <a:close/>
                <a:moveTo>
                  <a:pt x="8512966" y="0"/>
                </a:moveTo>
                <a:lnTo>
                  <a:pt x="8521946" y="0"/>
                </a:lnTo>
                <a:lnTo>
                  <a:pt x="1663958" y="6858000"/>
                </a:lnTo>
                <a:lnTo>
                  <a:pt x="1654978" y="6858000"/>
                </a:lnTo>
                <a:close/>
                <a:moveTo>
                  <a:pt x="8284366" y="0"/>
                </a:moveTo>
                <a:lnTo>
                  <a:pt x="8293347" y="0"/>
                </a:lnTo>
                <a:lnTo>
                  <a:pt x="1435359" y="6858000"/>
                </a:lnTo>
                <a:lnTo>
                  <a:pt x="1426377" y="6858000"/>
                </a:lnTo>
                <a:close/>
                <a:moveTo>
                  <a:pt x="8055767" y="0"/>
                </a:moveTo>
                <a:lnTo>
                  <a:pt x="8064748" y="0"/>
                </a:lnTo>
                <a:lnTo>
                  <a:pt x="1206759" y="6858000"/>
                </a:lnTo>
                <a:lnTo>
                  <a:pt x="1197778" y="6858000"/>
                </a:lnTo>
                <a:close/>
                <a:moveTo>
                  <a:pt x="7827168" y="0"/>
                </a:moveTo>
                <a:lnTo>
                  <a:pt x="7836147" y="0"/>
                </a:lnTo>
                <a:lnTo>
                  <a:pt x="978159" y="6858000"/>
                </a:lnTo>
                <a:lnTo>
                  <a:pt x="969178" y="6858000"/>
                </a:lnTo>
                <a:close/>
                <a:moveTo>
                  <a:pt x="7598568" y="0"/>
                </a:moveTo>
                <a:lnTo>
                  <a:pt x="7607547" y="0"/>
                </a:lnTo>
                <a:lnTo>
                  <a:pt x="749560" y="6858000"/>
                </a:lnTo>
                <a:lnTo>
                  <a:pt x="740579" y="6858000"/>
                </a:lnTo>
                <a:close/>
                <a:moveTo>
                  <a:pt x="7369967" y="0"/>
                </a:moveTo>
                <a:lnTo>
                  <a:pt x="7378948" y="0"/>
                </a:lnTo>
                <a:lnTo>
                  <a:pt x="520961" y="6858000"/>
                </a:lnTo>
                <a:lnTo>
                  <a:pt x="511979" y="6858000"/>
                </a:lnTo>
                <a:close/>
                <a:moveTo>
                  <a:pt x="7141368" y="0"/>
                </a:moveTo>
                <a:lnTo>
                  <a:pt x="7150349" y="0"/>
                </a:lnTo>
                <a:lnTo>
                  <a:pt x="292361" y="6858000"/>
                </a:lnTo>
                <a:lnTo>
                  <a:pt x="283380" y="6858000"/>
                </a:lnTo>
                <a:close/>
                <a:moveTo>
                  <a:pt x="6912768" y="0"/>
                </a:moveTo>
                <a:lnTo>
                  <a:pt x="6921749" y="0"/>
                </a:lnTo>
                <a:lnTo>
                  <a:pt x="63761" y="6858000"/>
                </a:lnTo>
                <a:lnTo>
                  <a:pt x="54781" y="6858000"/>
                </a:lnTo>
                <a:close/>
                <a:moveTo>
                  <a:pt x="6684168" y="0"/>
                </a:moveTo>
                <a:lnTo>
                  <a:pt x="6693149" y="0"/>
                </a:lnTo>
                <a:lnTo>
                  <a:pt x="0" y="6693161"/>
                </a:lnTo>
                <a:lnTo>
                  <a:pt x="0" y="6684181"/>
                </a:lnTo>
                <a:close/>
                <a:moveTo>
                  <a:pt x="6455569" y="0"/>
                </a:moveTo>
                <a:lnTo>
                  <a:pt x="6464549" y="0"/>
                </a:lnTo>
                <a:lnTo>
                  <a:pt x="0" y="6464561"/>
                </a:lnTo>
                <a:lnTo>
                  <a:pt x="0" y="6455581"/>
                </a:lnTo>
                <a:close/>
                <a:moveTo>
                  <a:pt x="6226970" y="0"/>
                </a:moveTo>
                <a:lnTo>
                  <a:pt x="6235950" y="0"/>
                </a:lnTo>
                <a:lnTo>
                  <a:pt x="0" y="6235962"/>
                </a:lnTo>
                <a:lnTo>
                  <a:pt x="0" y="6226982"/>
                </a:lnTo>
                <a:close/>
                <a:moveTo>
                  <a:pt x="5998370" y="0"/>
                </a:moveTo>
                <a:lnTo>
                  <a:pt x="6007350" y="0"/>
                </a:lnTo>
                <a:lnTo>
                  <a:pt x="0" y="6007362"/>
                </a:lnTo>
                <a:lnTo>
                  <a:pt x="0" y="5998380"/>
                </a:lnTo>
                <a:close/>
                <a:moveTo>
                  <a:pt x="5769770" y="0"/>
                </a:moveTo>
                <a:lnTo>
                  <a:pt x="5778750" y="0"/>
                </a:lnTo>
                <a:lnTo>
                  <a:pt x="0" y="5778762"/>
                </a:lnTo>
                <a:lnTo>
                  <a:pt x="0" y="5769781"/>
                </a:lnTo>
                <a:close/>
                <a:moveTo>
                  <a:pt x="5541170" y="0"/>
                </a:moveTo>
                <a:lnTo>
                  <a:pt x="5550150" y="0"/>
                </a:lnTo>
                <a:lnTo>
                  <a:pt x="0" y="5550162"/>
                </a:lnTo>
                <a:lnTo>
                  <a:pt x="0" y="5541181"/>
                </a:lnTo>
                <a:close/>
                <a:moveTo>
                  <a:pt x="5312570" y="0"/>
                </a:moveTo>
                <a:lnTo>
                  <a:pt x="5321551" y="0"/>
                </a:lnTo>
                <a:lnTo>
                  <a:pt x="0" y="5321562"/>
                </a:lnTo>
                <a:lnTo>
                  <a:pt x="0" y="5312581"/>
                </a:lnTo>
                <a:close/>
                <a:moveTo>
                  <a:pt x="5083971" y="0"/>
                </a:moveTo>
                <a:lnTo>
                  <a:pt x="5092951" y="0"/>
                </a:lnTo>
                <a:lnTo>
                  <a:pt x="0" y="5092962"/>
                </a:lnTo>
                <a:lnTo>
                  <a:pt x="0" y="5083982"/>
                </a:lnTo>
                <a:close/>
                <a:moveTo>
                  <a:pt x="4855372" y="0"/>
                </a:moveTo>
                <a:lnTo>
                  <a:pt x="4864351" y="0"/>
                </a:lnTo>
                <a:lnTo>
                  <a:pt x="0" y="4864362"/>
                </a:lnTo>
                <a:lnTo>
                  <a:pt x="0" y="4855382"/>
                </a:lnTo>
                <a:close/>
                <a:moveTo>
                  <a:pt x="4626771" y="0"/>
                </a:moveTo>
                <a:lnTo>
                  <a:pt x="4635751" y="0"/>
                </a:lnTo>
                <a:lnTo>
                  <a:pt x="0" y="4635762"/>
                </a:lnTo>
                <a:lnTo>
                  <a:pt x="0" y="4626781"/>
                </a:lnTo>
                <a:close/>
                <a:moveTo>
                  <a:pt x="4398171" y="0"/>
                </a:moveTo>
                <a:lnTo>
                  <a:pt x="4407151" y="0"/>
                </a:lnTo>
                <a:lnTo>
                  <a:pt x="0" y="4407161"/>
                </a:lnTo>
                <a:lnTo>
                  <a:pt x="0" y="4398181"/>
                </a:lnTo>
                <a:close/>
                <a:moveTo>
                  <a:pt x="4169572" y="0"/>
                </a:moveTo>
                <a:lnTo>
                  <a:pt x="4178552" y="0"/>
                </a:lnTo>
                <a:lnTo>
                  <a:pt x="0" y="4178561"/>
                </a:lnTo>
                <a:lnTo>
                  <a:pt x="0" y="4169581"/>
                </a:lnTo>
                <a:close/>
                <a:moveTo>
                  <a:pt x="3940972" y="0"/>
                </a:moveTo>
                <a:lnTo>
                  <a:pt x="3949952" y="0"/>
                </a:lnTo>
                <a:lnTo>
                  <a:pt x="0" y="3949961"/>
                </a:lnTo>
                <a:lnTo>
                  <a:pt x="0" y="3940981"/>
                </a:lnTo>
                <a:close/>
                <a:moveTo>
                  <a:pt x="3712373" y="0"/>
                </a:moveTo>
                <a:lnTo>
                  <a:pt x="3721352" y="0"/>
                </a:lnTo>
                <a:lnTo>
                  <a:pt x="0" y="3721361"/>
                </a:lnTo>
                <a:lnTo>
                  <a:pt x="0" y="3712382"/>
                </a:lnTo>
                <a:close/>
                <a:moveTo>
                  <a:pt x="3483773" y="0"/>
                </a:moveTo>
                <a:lnTo>
                  <a:pt x="3492752" y="0"/>
                </a:lnTo>
                <a:lnTo>
                  <a:pt x="0" y="3492761"/>
                </a:lnTo>
                <a:lnTo>
                  <a:pt x="0" y="3483782"/>
                </a:lnTo>
                <a:close/>
                <a:moveTo>
                  <a:pt x="3255173" y="0"/>
                </a:moveTo>
                <a:lnTo>
                  <a:pt x="3264154" y="0"/>
                </a:lnTo>
                <a:lnTo>
                  <a:pt x="0" y="3264162"/>
                </a:lnTo>
                <a:lnTo>
                  <a:pt x="0" y="3255181"/>
                </a:lnTo>
                <a:close/>
                <a:moveTo>
                  <a:pt x="3026573" y="0"/>
                </a:moveTo>
                <a:lnTo>
                  <a:pt x="3035552" y="0"/>
                </a:lnTo>
                <a:lnTo>
                  <a:pt x="0" y="3035560"/>
                </a:lnTo>
                <a:lnTo>
                  <a:pt x="0" y="3026580"/>
                </a:lnTo>
                <a:close/>
                <a:moveTo>
                  <a:pt x="2797973" y="0"/>
                </a:moveTo>
                <a:lnTo>
                  <a:pt x="2806953" y="0"/>
                </a:lnTo>
                <a:lnTo>
                  <a:pt x="0" y="2806960"/>
                </a:lnTo>
                <a:lnTo>
                  <a:pt x="0" y="2797980"/>
                </a:lnTo>
                <a:close/>
                <a:moveTo>
                  <a:pt x="2569373" y="0"/>
                </a:moveTo>
                <a:lnTo>
                  <a:pt x="2578353" y="0"/>
                </a:lnTo>
                <a:lnTo>
                  <a:pt x="0" y="2578360"/>
                </a:lnTo>
                <a:lnTo>
                  <a:pt x="0" y="2569379"/>
                </a:lnTo>
                <a:close/>
                <a:moveTo>
                  <a:pt x="2340785" y="0"/>
                </a:moveTo>
                <a:lnTo>
                  <a:pt x="2349776" y="0"/>
                </a:lnTo>
                <a:lnTo>
                  <a:pt x="0" y="2349775"/>
                </a:lnTo>
                <a:lnTo>
                  <a:pt x="0" y="2340787"/>
                </a:lnTo>
                <a:close/>
                <a:moveTo>
                  <a:pt x="2112185" y="0"/>
                </a:moveTo>
                <a:lnTo>
                  <a:pt x="2121160" y="0"/>
                </a:lnTo>
                <a:lnTo>
                  <a:pt x="0" y="2121160"/>
                </a:lnTo>
                <a:lnTo>
                  <a:pt x="0" y="2112187"/>
                </a:lnTo>
                <a:close/>
                <a:moveTo>
                  <a:pt x="1883591" y="0"/>
                </a:moveTo>
                <a:lnTo>
                  <a:pt x="1892566" y="0"/>
                </a:lnTo>
                <a:lnTo>
                  <a:pt x="0" y="1892567"/>
                </a:lnTo>
                <a:lnTo>
                  <a:pt x="0" y="1883591"/>
                </a:lnTo>
                <a:close/>
                <a:moveTo>
                  <a:pt x="1654986" y="0"/>
                </a:moveTo>
                <a:lnTo>
                  <a:pt x="1663970" y="0"/>
                </a:lnTo>
                <a:lnTo>
                  <a:pt x="0" y="1663970"/>
                </a:lnTo>
                <a:lnTo>
                  <a:pt x="0" y="1654987"/>
                </a:lnTo>
                <a:close/>
                <a:moveTo>
                  <a:pt x="1426397" y="0"/>
                </a:moveTo>
                <a:lnTo>
                  <a:pt x="1435365" y="0"/>
                </a:lnTo>
                <a:lnTo>
                  <a:pt x="0" y="1435367"/>
                </a:lnTo>
                <a:lnTo>
                  <a:pt x="0" y="1426396"/>
                </a:lnTo>
                <a:close/>
                <a:moveTo>
                  <a:pt x="1197794" y="0"/>
                </a:moveTo>
                <a:lnTo>
                  <a:pt x="1206775" y="0"/>
                </a:lnTo>
                <a:lnTo>
                  <a:pt x="0" y="1206774"/>
                </a:lnTo>
                <a:lnTo>
                  <a:pt x="0" y="1197793"/>
                </a:lnTo>
                <a:close/>
                <a:moveTo>
                  <a:pt x="969194" y="0"/>
                </a:moveTo>
                <a:lnTo>
                  <a:pt x="978176" y="0"/>
                </a:lnTo>
                <a:lnTo>
                  <a:pt x="0" y="978175"/>
                </a:lnTo>
                <a:lnTo>
                  <a:pt x="0" y="969194"/>
                </a:lnTo>
                <a:close/>
                <a:moveTo>
                  <a:pt x="740596" y="0"/>
                </a:moveTo>
                <a:lnTo>
                  <a:pt x="749576" y="0"/>
                </a:lnTo>
                <a:lnTo>
                  <a:pt x="0" y="749575"/>
                </a:lnTo>
                <a:lnTo>
                  <a:pt x="0" y="740595"/>
                </a:lnTo>
                <a:close/>
                <a:moveTo>
                  <a:pt x="511996" y="0"/>
                </a:moveTo>
                <a:lnTo>
                  <a:pt x="520973" y="0"/>
                </a:lnTo>
                <a:lnTo>
                  <a:pt x="0" y="520973"/>
                </a:lnTo>
                <a:lnTo>
                  <a:pt x="0" y="511996"/>
                </a:lnTo>
                <a:close/>
                <a:moveTo>
                  <a:pt x="283396" y="0"/>
                </a:moveTo>
                <a:lnTo>
                  <a:pt x="292377" y="0"/>
                </a:lnTo>
                <a:lnTo>
                  <a:pt x="0" y="292377"/>
                </a:lnTo>
                <a:lnTo>
                  <a:pt x="0" y="283395"/>
                </a:lnTo>
                <a:close/>
                <a:moveTo>
                  <a:pt x="54789" y="0"/>
                </a:moveTo>
                <a:lnTo>
                  <a:pt x="63778" y="0"/>
                </a:lnTo>
                <a:lnTo>
                  <a:pt x="0" y="63777"/>
                </a:lnTo>
                <a:lnTo>
                  <a:pt x="0" y="5478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787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过渡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23" hidden="1"/>
          <p:cNvCxnSpPr/>
          <p:nvPr userDrawn="1"/>
        </p:nvCxnSpPr>
        <p:spPr>
          <a:xfrm>
            <a:off x="2386012" y="323908"/>
            <a:ext cx="0" cy="394166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710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3A8DB2-189C-41E6-B242-BD922843C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A9C260-87AA-401B-91E2-4800DFC63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93FDE3-C879-4CE9-95E7-48003B8D0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DDB6-18CF-4DD7-9B81-6B90BDF65C7A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D75601-77CB-4F13-B511-5AEAA56C5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2128FA-19A7-4272-A4DF-160C6F69B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C6D4E-2A75-4604-9EA9-B4582553B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40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95215" y="152349"/>
            <a:ext cx="8820150" cy="479516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0" y="0"/>
            <a:ext cx="9144000" cy="5144400"/>
          </a:xfrm>
          <a:custGeom>
            <a:avLst/>
            <a:gdLst>
              <a:gd name="connsiteX0" fmla="*/ 12192000 w 12192000"/>
              <a:gd name="connsiteY0" fmla="*/ 6836555 h 6858000"/>
              <a:gd name="connsiteX1" fmla="*/ 12192000 w 12192000"/>
              <a:gd name="connsiteY1" fmla="*/ 6845535 h 6858000"/>
              <a:gd name="connsiteX2" fmla="*/ 12179535 w 12192000"/>
              <a:gd name="connsiteY2" fmla="*/ 6858000 h 6858000"/>
              <a:gd name="connsiteX3" fmla="*/ 12170555 w 12192000"/>
              <a:gd name="connsiteY3" fmla="*/ 6858000 h 6858000"/>
              <a:gd name="connsiteX4" fmla="*/ 12192000 w 12192000"/>
              <a:gd name="connsiteY4" fmla="*/ 6607954 h 6858000"/>
              <a:gd name="connsiteX5" fmla="*/ 12192000 w 12192000"/>
              <a:gd name="connsiteY5" fmla="*/ 6616936 h 6858000"/>
              <a:gd name="connsiteX6" fmla="*/ 11950936 w 12192000"/>
              <a:gd name="connsiteY6" fmla="*/ 6858000 h 6858000"/>
              <a:gd name="connsiteX7" fmla="*/ 11941954 w 12192000"/>
              <a:gd name="connsiteY7" fmla="*/ 6858000 h 6858000"/>
              <a:gd name="connsiteX8" fmla="*/ 12192000 w 12192000"/>
              <a:gd name="connsiteY8" fmla="*/ 6379355 h 6858000"/>
              <a:gd name="connsiteX9" fmla="*/ 12192000 w 12192000"/>
              <a:gd name="connsiteY9" fmla="*/ 6388336 h 6858000"/>
              <a:gd name="connsiteX10" fmla="*/ 11722336 w 12192000"/>
              <a:gd name="connsiteY10" fmla="*/ 6858000 h 6858000"/>
              <a:gd name="connsiteX11" fmla="*/ 11713355 w 12192000"/>
              <a:gd name="connsiteY11" fmla="*/ 6858000 h 6858000"/>
              <a:gd name="connsiteX12" fmla="*/ 12192000 w 12192000"/>
              <a:gd name="connsiteY12" fmla="*/ 6150754 h 6858000"/>
              <a:gd name="connsiteX13" fmla="*/ 12192000 w 12192000"/>
              <a:gd name="connsiteY13" fmla="*/ 6159735 h 6858000"/>
              <a:gd name="connsiteX14" fmla="*/ 11493735 w 12192000"/>
              <a:gd name="connsiteY14" fmla="*/ 6858000 h 6858000"/>
              <a:gd name="connsiteX15" fmla="*/ 11484754 w 12192000"/>
              <a:gd name="connsiteY15" fmla="*/ 6858000 h 6858000"/>
              <a:gd name="connsiteX16" fmla="*/ 12192000 w 12192000"/>
              <a:gd name="connsiteY16" fmla="*/ 5922156 h 6858000"/>
              <a:gd name="connsiteX17" fmla="*/ 12192000 w 12192000"/>
              <a:gd name="connsiteY17" fmla="*/ 5931136 h 6858000"/>
              <a:gd name="connsiteX18" fmla="*/ 11265136 w 12192000"/>
              <a:gd name="connsiteY18" fmla="*/ 6858000 h 6858000"/>
              <a:gd name="connsiteX19" fmla="*/ 11256156 w 12192000"/>
              <a:gd name="connsiteY19" fmla="*/ 6858000 h 6858000"/>
              <a:gd name="connsiteX20" fmla="*/ 12192000 w 12192000"/>
              <a:gd name="connsiteY20" fmla="*/ 5693554 h 6858000"/>
              <a:gd name="connsiteX21" fmla="*/ 12192000 w 12192000"/>
              <a:gd name="connsiteY21" fmla="*/ 5702535 h 6858000"/>
              <a:gd name="connsiteX22" fmla="*/ 11036535 w 12192000"/>
              <a:gd name="connsiteY22" fmla="*/ 6858000 h 6858000"/>
              <a:gd name="connsiteX23" fmla="*/ 11027554 w 12192000"/>
              <a:gd name="connsiteY23" fmla="*/ 6858000 h 6858000"/>
              <a:gd name="connsiteX24" fmla="*/ 12192000 w 12192000"/>
              <a:gd name="connsiteY24" fmla="*/ 5464954 h 6858000"/>
              <a:gd name="connsiteX25" fmla="*/ 12192000 w 12192000"/>
              <a:gd name="connsiteY25" fmla="*/ 5473936 h 6858000"/>
              <a:gd name="connsiteX26" fmla="*/ 10807936 w 12192000"/>
              <a:gd name="connsiteY26" fmla="*/ 6858000 h 6858000"/>
              <a:gd name="connsiteX27" fmla="*/ 10798954 w 12192000"/>
              <a:gd name="connsiteY27" fmla="*/ 6858000 h 6858000"/>
              <a:gd name="connsiteX28" fmla="*/ 12192000 w 12192000"/>
              <a:gd name="connsiteY28" fmla="*/ 5236355 h 6858000"/>
              <a:gd name="connsiteX29" fmla="*/ 12192000 w 12192000"/>
              <a:gd name="connsiteY29" fmla="*/ 5245335 h 6858000"/>
              <a:gd name="connsiteX30" fmla="*/ 10579335 w 12192000"/>
              <a:gd name="connsiteY30" fmla="*/ 6858000 h 6858000"/>
              <a:gd name="connsiteX31" fmla="*/ 10570355 w 12192000"/>
              <a:gd name="connsiteY31" fmla="*/ 6858000 h 6858000"/>
              <a:gd name="connsiteX32" fmla="*/ 12192000 w 12192000"/>
              <a:gd name="connsiteY32" fmla="*/ 5007755 h 6858000"/>
              <a:gd name="connsiteX33" fmla="*/ 12192000 w 12192000"/>
              <a:gd name="connsiteY33" fmla="*/ 5016736 h 6858000"/>
              <a:gd name="connsiteX34" fmla="*/ 10350735 w 12192000"/>
              <a:gd name="connsiteY34" fmla="*/ 6858000 h 6858000"/>
              <a:gd name="connsiteX35" fmla="*/ 10341755 w 12192000"/>
              <a:gd name="connsiteY35" fmla="*/ 6858000 h 6858000"/>
              <a:gd name="connsiteX36" fmla="*/ 12192000 w 12192000"/>
              <a:gd name="connsiteY36" fmla="*/ 4779155 h 6858000"/>
              <a:gd name="connsiteX37" fmla="*/ 12192000 w 12192000"/>
              <a:gd name="connsiteY37" fmla="*/ 4788136 h 6858000"/>
              <a:gd name="connsiteX38" fmla="*/ 10122137 w 12192000"/>
              <a:gd name="connsiteY38" fmla="*/ 6858000 h 6858000"/>
              <a:gd name="connsiteX39" fmla="*/ 10113155 w 12192000"/>
              <a:gd name="connsiteY39" fmla="*/ 6858000 h 6858000"/>
              <a:gd name="connsiteX40" fmla="*/ 12192000 w 12192000"/>
              <a:gd name="connsiteY40" fmla="*/ 4550555 h 6858000"/>
              <a:gd name="connsiteX41" fmla="*/ 12192000 w 12192000"/>
              <a:gd name="connsiteY41" fmla="*/ 4559535 h 6858000"/>
              <a:gd name="connsiteX42" fmla="*/ 9893535 w 12192000"/>
              <a:gd name="connsiteY42" fmla="*/ 6858000 h 6858000"/>
              <a:gd name="connsiteX43" fmla="*/ 9884555 w 12192000"/>
              <a:gd name="connsiteY43" fmla="*/ 6858000 h 6858000"/>
              <a:gd name="connsiteX44" fmla="*/ 12192000 w 12192000"/>
              <a:gd name="connsiteY44" fmla="*/ 4321964 h 6858000"/>
              <a:gd name="connsiteX45" fmla="*/ 12192000 w 12192000"/>
              <a:gd name="connsiteY45" fmla="*/ 4330937 h 6858000"/>
              <a:gd name="connsiteX46" fmla="*/ 9664937 w 12192000"/>
              <a:gd name="connsiteY46" fmla="*/ 6858000 h 6858000"/>
              <a:gd name="connsiteX47" fmla="*/ 9655966 w 12192000"/>
              <a:gd name="connsiteY47" fmla="*/ 6858000 h 6858000"/>
              <a:gd name="connsiteX48" fmla="*/ 12192000 w 12192000"/>
              <a:gd name="connsiteY48" fmla="*/ 4093356 h 6858000"/>
              <a:gd name="connsiteX49" fmla="*/ 12192000 w 12192000"/>
              <a:gd name="connsiteY49" fmla="*/ 4102345 h 6858000"/>
              <a:gd name="connsiteX50" fmla="*/ 9436347 w 12192000"/>
              <a:gd name="connsiteY50" fmla="*/ 6858000 h 6858000"/>
              <a:gd name="connsiteX51" fmla="*/ 9427356 w 12192000"/>
              <a:gd name="connsiteY51" fmla="*/ 6858000 h 6858000"/>
              <a:gd name="connsiteX52" fmla="*/ 12192000 w 12192000"/>
              <a:gd name="connsiteY52" fmla="*/ 3864765 h 6858000"/>
              <a:gd name="connsiteX53" fmla="*/ 12192000 w 12192000"/>
              <a:gd name="connsiteY53" fmla="*/ 3873735 h 6858000"/>
              <a:gd name="connsiteX54" fmla="*/ 9207735 w 12192000"/>
              <a:gd name="connsiteY54" fmla="*/ 6858000 h 6858000"/>
              <a:gd name="connsiteX55" fmla="*/ 9198767 w 12192000"/>
              <a:gd name="connsiteY55" fmla="*/ 6858000 h 6858000"/>
              <a:gd name="connsiteX56" fmla="*/ 12192000 w 12192000"/>
              <a:gd name="connsiteY56" fmla="*/ 3636159 h 6858000"/>
              <a:gd name="connsiteX57" fmla="*/ 12192000 w 12192000"/>
              <a:gd name="connsiteY57" fmla="*/ 3645147 h 6858000"/>
              <a:gd name="connsiteX58" fmla="*/ 8979151 w 12192000"/>
              <a:gd name="connsiteY58" fmla="*/ 6858000 h 6858000"/>
              <a:gd name="connsiteX59" fmla="*/ 8970160 w 12192000"/>
              <a:gd name="connsiteY59" fmla="*/ 6858000 h 6858000"/>
              <a:gd name="connsiteX60" fmla="*/ 12192000 w 12192000"/>
              <a:gd name="connsiteY60" fmla="*/ 3407560 h 6858000"/>
              <a:gd name="connsiteX61" fmla="*/ 12192000 w 12192000"/>
              <a:gd name="connsiteY61" fmla="*/ 3416541 h 6858000"/>
              <a:gd name="connsiteX62" fmla="*/ 8750543 w 12192000"/>
              <a:gd name="connsiteY62" fmla="*/ 6858000 h 6858000"/>
              <a:gd name="connsiteX63" fmla="*/ 8741562 w 12192000"/>
              <a:gd name="connsiteY63" fmla="*/ 6858000 h 6858000"/>
              <a:gd name="connsiteX64" fmla="*/ 12192000 w 12192000"/>
              <a:gd name="connsiteY64" fmla="*/ 3178961 h 6858000"/>
              <a:gd name="connsiteX65" fmla="*/ 12192000 w 12192000"/>
              <a:gd name="connsiteY65" fmla="*/ 3187941 h 6858000"/>
              <a:gd name="connsiteX66" fmla="*/ 8521943 w 12192000"/>
              <a:gd name="connsiteY66" fmla="*/ 6858000 h 6858000"/>
              <a:gd name="connsiteX67" fmla="*/ 8512963 w 12192000"/>
              <a:gd name="connsiteY67" fmla="*/ 6858000 h 6858000"/>
              <a:gd name="connsiteX68" fmla="*/ 12192000 w 12192000"/>
              <a:gd name="connsiteY68" fmla="*/ 2950361 h 6858000"/>
              <a:gd name="connsiteX69" fmla="*/ 12192000 w 12192000"/>
              <a:gd name="connsiteY69" fmla="*/ 2959342 h 6858000"/>
              <a:gd name="connsiteX70" fmla="*/ 8293344 w 12192000"/>
              <a:gd name="connsiteY70" fmla="*/ 6858000 h 6858000"/>
              <a:gd name="connsiteX71" fmla="*/ 8284363 w 12192000"/>
              <a:gd name="connsiteY71" fmla="*/ 6858000 h 6858000"/>
              <a:gd name="connsiteX72" fmla="*/ 12192000 w 12192000"/>
              <a:gd name="connsiteY72" fmla="*/ 2721761 h 6858000"/>
              <a:gd name="connsiteX73" fmla="*/ 12192000 w 12192000"/>
              <a:gd name="connsiteY73" fmla="*/ 2730742 h 6858000"/>
              <a:gd name="connsiteX74" fmla="*/ 8064745 w 12192000"/>
              <a:gd name="connsiteY74" fmla="*/ 6858000 h 6858000"/>
              <a:gd name="connsiteX75" fmla="*/ 8055764 w 12192000"/>
              <a:gd name="connsiteY75" fmla="*/ 6858000 h 6858000"/>
              <a:gd name="connsiteX76" fmla="*/ 12192000 w 12192000"/>
              <a:gd name="connsiteY76" fmla="*/ 2493161 h 6858000"/>
              <a:gd name="connsiteX77" fmla="*/ 12192000 w 12192000"/>
              <a:gd name="connsiteY77" fmla="*/ 2502142 h 6858000"/>
              <a:gd name="connsiteX78" fmla="*/ 7836145 w 12192000"/>
              <a:gd name="connsiteY78" fmla="*/ 6858000 h 6858000"/>
              <a:gd name="connsiteX79" fmla="*/ 7827164 w 12192000"/>
              <a:gd name="connsiteY79" fmla="*/ 6858000 h 6858000"/>
              <a:gd name="connsiteX80" fmla="*/ 12192000 w 12192000"/>
              <a:gd name="connsiteY80" fmla="*/ 2264560 h 6858000"/>
              <a:gd name="connsiteX81" fmla="*/ 12192000 w 12192000"/>
              <a:gd name="connsiteY81" fmla="*/ 2273542 h 6858000"/>
              <a:gd name="connsiteX82" fmla="*/ 7607546 w 12192000"/>
              <a:gd name="connsiteY82" fmla="*/ 6858000 h 6858000"/>
              <a:gd name="connsiteX83" fmla="*/ 7598562 w 12192000"/>
              <a:gd name="connsiteY83" fmla="*/ 6858000 h 6858000"/>
              <a:gd name="connsiteX84" fmla="*/ 12192000 w 12192000"/>
              <a:gd name="connsiteY84" fmla="*/ 2035961 h 6858000"/>
              <a:gd name="connsiteX85" fmla="*/ 12192000 w 12192000"/>
              <a:gd name="connsiteY85" fmla="*/ 2044938 h 6858000"/>
              <a:gd name="connsiteX86" fmla="*/ 7378939 w 12192000"/>
              <a:gd name="connsiteY86" fmla="*/ 6858000 h 6858000"/>
              <a:gd name="connsiteX87" fmla="*/ 7369965 w 12192000"/>
              <a:gd name="connsiteY87" fmla="*/ 6858000 h 6858000"/>
              <a:gd name="connsiteX88" fmla="*/ 12192000 w 12192000"/>
              <a:gd name="connsiteY88" fmla="*/ 1807362 h 6858000"/>
              <a:gd name="connsiteX89" fmla="*/ 12192000 w 12192000"/>
              <a:gd name="connsiteY89" fmla="*/ 1816342 h 6858000"/>
              <a:gd name="connsiteX90" fmla="*/ 7150348 w 12192000"/>
              <a:gd name="connsiteY90" fmla="*/ 6858000 h 6858000"/>
              <a:gd name="connsiteX91" fmla="*/ 7141366 w 12192000"/>
              <a:gd name="connsiteY91" fmla="*/ 6858000 h 6858000"/>
              <a:gd name="connsiteX92" fmla="*/ 12192000 w 12192000"/>
              <a:gd name="connsiteY92" fmla="*/ 1578762 h 6858000"/>
              <a:gd name="connsiteX93" fmla="*/ 12192000 w 12192000"/>
              <a:gd name="connsiteY93" fmla="*/ 1587742 h 6858000"/>
              <a:gd name="connsiteX94" fmla="*/ 6921747 w 12192000"/>
              <a:gd name="connsiteY94" fmla="*/ 6858000 h 6858000"/>
              <a:gd name="connsiteX95" fmla="*/ 6912767 w 12192000"/>
              <a:gd name="connsiteY95" fmla="*/ 6858000 h 6858000"/>
              <a:gd name="connsiteX96" fmla="*/ 12192000 w 12192000"/>
              <a:gd name="connsiteY96" fmla="*/ 1350162 h 6858000"/>
              <a:gd name="connsiteX97" fmla="*/ 12192000 w 12192000"/>
              <a:gd name="connsiteY97" fmla="*/ 1359142 h 6858000"/>
              <a:gd name="connsiteX98" fmla="*/ 6693148 w 12192000"/>
              <a:gd name="connsiteY98" fmla="*/ 6858000 h 6858000"/>
              <a:gd name="connsiteX99" fmla="*/ 6684167 w 12192000"/>
              <a:gd name="connsiteY99" fmla="*/ 6858000 h 6858000"/>
              <a:gd name="connsiteX100" fmla="*/ 12192000 w 12192000"/>
              <a:gd name="connsiteY100" fmla="*/ 1121562 h 6858000"/>
              <a:gd name="connsiteX101" fmla="*/ 12192000 w 12192000"/>
              <a:gd name="connsiteY101" fmla="*/ 1130543 h 6858000"/>
              <a:gd name="connsiteX102" fmla="*/ 6464548 w 12192000"/>
              <a:gd name="connsiteY102" fmla="*/ 6858000 h 6858000"/>
              <a:gd name="connsiteX103" fmla="*/ 6455567 w 12192000"/>
              <a:gd name="connsiteY103" fmla="*/ 6858000 h 6858000"/>
              <a:gd name="connsiteX104" fmla="*/ 12192000 w 12192000"/>
              <a:gd name="connsiteY104" fmla="*/ 892962 h 6858000"/>
              <a:gd name="connsiteX105" fmla="*/ 12192000 w 12192000"/>
              <a:gd name="connsiteY105" fmla="*/ 901936 h 6858000"/>
              <a:gd name="connsiteX106" fmla="*/ 6235937 w 12192000"/>
              <a:gd name="connsiteY106" fmla="*/ 6858000 h 6858000"/>
              <a:gd name="connsiteX107" fmla="*/ 6226968 w 12192000"/>
              <a:gd name="connsiteY107" fmla="*/ 6858000 h 6858000"/>
              <a:gd name="connsiteX108" fmla="*/ 12192000 w 12192000"/>
              <a:gd name="connsiteY108" fmla="*/ 664362 h 6858000"/>
              <a:gd name="connsiteX109" fmla="*/ 12192000 w 12192000"/>
              <a:gd name="connsiteY109" fmla="*/ 673342 h 6858000"/>
              <a:gd name="connsiteX110" fmla="*/ 6007349 w 12192000"/>
              <a:gd name="connsiteY110" fmla="*/ 6858000 h 6858000"/>
              <a:gd name="connsiteX111" fmla="*/ 5998368 w 12192000"/>
              <a:gd name="connsiteY111" fmla="*/ 6858000 h 6858000"/>
              <a:gd name="connsiteX112" fmla="*/ 12192000 w 12192000"/>
              <a:gd name="connsiteY112" fmla="*/ 435762 h 6858000"/>
              <a:gd name="connsiteX113" fmla="*/ 12192000 w 12192000"/>
              <a:gd name="connsiteY113" fmla="*/ 444741 h 6858000"/>
              <a:gd name="connsiteX114" fmla="*/ 5778747 w 12192000"/>
              <a:gd name="connsiteY114" fmla="*/ 6858000 h 6858000"/>
              <a:gd name="connsiteX115" fmla="*/ 5769769 w 12192000"/>
              <a:gd name="connsiteY115" fmla="*/ 6858000 h 6858000"/>
              <a:gd name="connsiteX116" fmla="*/ 12192000 w 12192000"/>
              <a:gd name="connsiteY116" fmla="*/ 207162 h 6858000"/>
              <a:gd name="connsiteX117" fmla="*/ 12192000 w 12192000"/>
              <a:gd name="connsiteY117" fmla="*/ 216143 h 6858000"/>
              <a:gd name="connsiteX118" fmla="*/ 5550151 w 12192000"/>
              <a:gd name="connsiteY118" fmla="*/ 6858000 h 6858000"/>
              <a:gd name="connsiteX119" fmla="*/ 5541169 w 12192000"/>
              <a:gd name="connsiteY119" fmla="*/ 6858000 h 6858000"/>
              <a:gd name="connsiteX120" fmla="*/ 12170563 w 12192000"/>
              <a:gd name="connsiteY120" fmla="*/ 0 h 6858000"/>
              <a:gd name="connsiteX121" fmla="*/ 12179543 w 12192000"/>
              <a:gd name="connsiteY121" fmla="*/ 0 h 6858000"/>
              <a:gd name="connsiteX122" fmla="*/ 5321552 w 12192000"/>
              <a:gd name="connsiteY122" fmla="*/ 6858000 h 6858000"/>
              <a:gd name="connsiteX123" fmla="*/ 5312570 w 12192000"/>
              <a:gd name="connsiteY123" fmla="*/ 6858000 h 6858000"/>
              <a:gd name="connsiteX124" fmla="*/ 11941963 w 12192000"/>
              <a:gd name="connsiteY124" fmla="*/ 0 h 6858000"/>
              <a:gd name="connsiteX125" fmla="*/ 11950943 w 12192000"/>
              <a:gd name="connsiteY125" fmla="*/ 0 h 6858000"/>
              <a:gd name="connsiteX126" fmla="*/ 5092951 w 12192000"/>
              <a:gd name="connsiteY126" fmla="*/ 6858000 h 6858000"/>
              <a:gd name="connsiteX127" fmla="*/ 5083971 w 12192000"/>
              <a:gd name="connsiteY127" fmla="*/ 6858000 h 6858000"/>
              <a:gd name="connsiteX128" fmla="*/ 11713364 w 12192000"/>
              <a:gd name="connsiteY128" fmla="*/ 0 h 6858000"/>
              <a:gd name="connsiteX129" fmla="*/ 11722343 w 12192000"/>
              <a:gd name="connsiteY129" fmla="*/ 0 h 6858000"/>
              <a:gd name="connsiteX130" fmla="*/ 4864352 w 12192000"/>
              <a:gd name="connsiteY130" fmla="*/ 6858000 h 6858000"/>
              <a:gd name="connsiteX131" fmla="*/ 4855372 w 12192000"/>
              <a:gd name="connsiteY131" fmla="*/ 6858000 h 6858000"/>
              <a:gd name="connsiteX132" fmla="*/ 11484762 w 12192000"/>
              <a:gd name="connsiteY132" fmla="*/ 0 h 6858000"/>
              <a:gd name="connsiteX133" fmla="*/ 11493744 w 12192000"/>
              <a:gd name="connsiteY133" fmla="*/ 0 h 6858000"/>
              <a:gd name="connsiteX134" fmla="*/ 4635752 w 12192000"/>
              <a:gd name="connsiteY134" fmla="*/ 6858000 h 6858000"/>
              <a:gd name="connsiteX135" fmla="*/ 4626771 w 12192000"/>
              <a:gd name="connsiteY135" fmla="*/ 6858000 h 6858000"/>
              <a:gd name="connsiteX136" fmla="*/ 11256163 w 12192000"/>
              <a:gd name="connsiteY136" fmla="*/ 0 h 6858000"/>
              <a:gd name="connsiteX137" fmla="*/ 11265143 w 12192000"/>
              <a:gd name="connsiteY137" fmla="*/ 0 h 6858000"/>
              <a:gd name="connsiteX138" fmla="*/ 4407152 w 12192000"/>
              <a:gd name="connsiteY138" fmla="*/ 6858000 h 6858000"/>
              <a:gd name="connsiteX139" fmla="*/ 4398171 w 12192000"/>
              <a:gd name="connsiteY139" fmla="*/ 6858000 h 6858000"/>
              <a:gd name="connsiteX140" fmla="*/ 11027564 w 12192000"/>
              <a:gd name="connsiteY140" fmla="*/ 0 h 6858000"/>
              <a:gd name="connsiteX141" fmla="*/ 11036544 w 12192000"/>
              <a:gd name="connsiteY141" fmla="*/ 0 h 6858000"/>
              <a:gd name="connsiteX142" fmla="*/ 4178553 w 12192000"/>
              <a:gd name="connsiteY142" fmla="*/ 6858000 h 6858000"/>
              <a:gd name="connsiteX143" fmla="*/ 4169572 w 12192000"/>
              <a:gd name="connsiteY143" fmla="*/ 6858000 h 6858000"/>
              <a:gd name="connsiteX144" fmla="*/ 10798963 w 12192000"/>
              <a:gd name="connsiteY144" fmla="*/ 0 h 6858000"/>
              <a:gd name="connsiteX145" fmla="*/ 10807944 w 12192000"/>
              <a:gd name="connsiteY145" fmla="*/ 0 h 6858000"/>
              <a:gd name="connsiteX146" fmla="*/ 3949954 w 12192000"/>
              <a:gd name="connsiteY146" fmla="*/ 6858000 h 6858000"/>
              <a:gd name="connsiteX147" fmla="*/ 3940972 w 12192000"/>
              <a:gd name="connsiteY147" fmla="*/ 6858000 h 6858000"/>
              <a:gd name="connsiteX148" fmla="*/ 10570364 w 12192000"/>
              <a:gd name="connsiteY148" fmla="*/ 0 h 6858000"/>
              <a:gd name="connsiteX149" fmla="*/ 10579344 w 12192000"/>
              <a:gd name="connsiteY149" fmla="*/ 0 h 6858000"/>
              <a:gd name="connsiteX150" fmla="*/ 3721353 w 12192000"/>
              <a:gd name="connsiteY150" fmla="*/ 6858000 h 6858000"/>
              <a:gd name="connsiteX151" fmla="*/ 3712373 w 12192000"/>
              <a:gd name="connsiteY151" fmla="*/ 6858000 h 6858000"/>
              <a:gd name="connsiteX152" fmla="*/ 10341764 w 12192000"/>
              <a:gd name="connsiteY152" fmla="*/ 0 h 6858000"/>
              <a:gd name="connsiteX153" fmla="*/ 10350744 w 12192000"/>
              <a:gd name="connsiteY153" fmla="*/ 0 h 6858000"/>
              <a:gd name="connsiteX154" fmla="*/ 3492754 w 12192000"/>
              <a:gd name="connsiteY154" fmla="*/ 6858000 h 6858000"/>
              <a:gd name="connsiteX155" fmla="*/ 3483773 w 12192000"/>
              <a:gd name="connsiteY155" fmla="*/ 6858000 h 6858000"/>
              <a:gd name="connsiteX156" fmla="*/ 10113165 w 12192000"/>
              <a:gd name="connsiteY156" fmla="*/ 0 h 6858000"/>
              <a:gd name="connsiteX157" fmla="*/ 10122145 w 12192000"/>
              <a:gd name="connsiteY157" fmla="*/ 0 h 6858000"/>
              <a:gd name="connsiteX158" fmla="*/ 3264154 w 12192000"/>
              <a:gd name="connsiteY158" fmla="*/ 6858000 h 6858000"/>
              <a:gd name="connsiteX159" fmla="*/ 3255174 w 12192000"/>
              <a:gd name="connsiteY159" fmla="*/ 6858000 h 6858000"/>
              <a:gd name="connsiteX160" fmla="*/ 9884564 w 12192000"/>
              <a:gd name="connsiteY160" fmla="*/ 0 h 6858000"/>
              <a:gd name="connsiteX161" fmla="*/ 9893545 w 12192000"/>
              <a:gd name="connsiteY161" fmla="*/ 0 h 6858000"/>
              <a:gd name="connsiteX162" fmla="*/ 3035554 w 12192000"/>
              <a:gd name="connsiteY162" fmla="*/ 6858000 h 6858000"/>
              <a:gd name="connsiteX163" fmla="*/ 3026574 w 12192000"/>
              <a:gd name="connsiteY163" fmla="*/ 6858000 h 6858000"/>
              <a:gd name="connsiteX164" fmla="*/ 9655964 w 12192000"/>
              <a:gd name="connsiteY164" fmla="*/ 0 h 6858000"/>
              <a:gd name="connsiteX165" fmla="*/ 9664945 w 12192000"/>
              <a:gd name="connsiteY165" fmla="*/ 0 h 6858000"/>
              <a:gd name="connsiteX166" fmla="*/ 2806955 w 12192000"/>
              <a:gd name="connsiteY166" fmla="*/ 6858000 h 6858000"/>
              <a:gd name="connsiteX167" fmla="*/ 2797974 w 12192000"/>
              <a:gd name="connsiteY167" fmla="*/ 6858000 h 6858000"/>
              <a:gd name="connsiteX168" fmla="*/ 9427365 w 12192000"/>
              <a:gd name="connsiteY168" fmla="*/ 0 h 6858000"/>
              <a:gd name="connsiteX169" fmla="*/ 9436345 w 12192000"/>
              <a:gd name="connsiteY169" fmla="*/ 0 h 6858000"/>
              <a:gd name="connsiteX170" fmla="*/ 2578356 w 12192000"/>
              <a:gd name="connsiteY170" fmla="*/ 6858000 h 6858000"/>
              <a:gd name="connsiteX171" fmla="*/ 2569376 w 12192000"/>
              <a:gd name="connsiteY171" fmla="*/ 6858000 h 6858000"/>
              <a:gd name="connsiteX172" fmla="*/ 9198765 w 12192000"/>
              <a:gd name="connsiteY172" fmla="*/ 0 h 6858000"/>
              <a:gd name="connsiteX173" fmla="*/ 9207746 w 12192000"/>
              <a:gd name="connsiteY173" fmla="*/ 0 h 6858000"/>
              <a:gd name="connsiteX174" fmla="*/ 2349757 w 12192000"/>
              <a:gd name="connsiteY174" fmla="*/ 6858000 h 6858000"/>
              <a:gd name="connsiteX175" fmla="*/ 2340775 w 12192000"/>
              <a:gd name="connsiteY175" fmla="*/ 6858000 h 6858000"/>
              <a:gd name="connsiteX176" fmla="*/ 8970166 w 12192000"/>
              <a:gd name="connsiteY176" fmla="*/ 0 h 6858000"/>
              <a:gd name="connsiteX177" fmla="*/ 8979146 w 12192000"/>
              <a:gd name="connsiteY177" fmla="*/ 0 h 6858000"/>
              <a:gd name="connsiteX178" fmla="*/ 2121158 w 12192000"/>
              <a:gd name="connsiteY178" fmla="*/ 6858000 h 6858000"/>
              <a:gd name="connsiteX179" fmla="*/ 2112176 w 12192000"/>
              <a:gd name="connsiteY179" fmla="*/ 6858000 h 6858000"/>
              <a:gd name="connsiteX180" fmla="*/ 8741566 w 12192000"/>
              <a:gd name="connsiteY180" fmla="*/ 0 h 6858000"/>
              <a:gd name="connsiteX181" fmla="*/ 8750545 w 12192000"/>
              <a:gd name="connsiteY181" fmla="*/ 0 h 6858000"/>
              <a:gd name="connsiteX182" fmla="*/ 1892557 w 12192000"/>
              <a:gd name="connsiteY182" fmla="*/ 6858000 h 6858000"/>
              <a:gd name="connsiteX183" fmla="*/ 1883577 w 12192000"/>
              <a:gd name="connsiteY183" fmla="*/ 6858000 h 6858000"/>
              <a:gd name="connsiteX184" fmla="*/ 8512966 w 12192000"/>
              <a:gd name="connsiteY184" fmla="*/ 0 h 6858000"/>
              <a:gd name="connsiteX185" fmla="*/ 8521946 w 12192000"/>
              <a:gd name="connsiteY185" fmla="*/ 0 h 6858000"/>
              <a:gd name="connsiteX186" fmla="*/ 1663958 w 12192000"/>
              <a:gd name="connsiteY186" fmla="*/ 6858000 h 6858000"/>
              <a:gd name="connsiteX187" fmla="*/ 1654978 w 12192000"/>
              <a:gd name="connsiteY187" fmla="*/ 6858000 h 6858000"/>
              <a:gd name="connsiteX188" fmla="*/ 8284366 w 12192000"/>
              <a:gd name="connsiteY188" fmla="*/ 0 h 6858000"/>
              <a:gd name="connsiteX189" fmla="*/ 8293347 w 12192000"/>
              <a:gd name="connsiteY189" fmla="*/ 0 h 6858000"/>
              <a:gd name="connsiteX190" fmla="*/ 1435359 w 12192000"/>
              <a:gd name="connsiteY190" fmla="*/ 6858000 h 6858000"/>
              <a:gd name="connsiteX191" fmla="*/ 1426377 w 12192000"/>
              <a:gd name="connsiteY191" fmla="*/ 6858000 h 6858000"/>
              <a:gd name="connsiteX192" fmla="*/ 8055767 w 12192000"/>
              <a:gd name="connsiteY192" fmla="*/ 0 h 6858000"/>
              <a:gd name="connsiteX193" fmla="*/ 8064748 w 12192000"/>
              <a:gd name="connsiteY193" fmla="*/ 0 h 6858000"/>
              <a:gd name="connsiteX194" fmla="*/ 1206759 w 12192000"/>
              <a:gd name="connsiteY194" fmla="*/ 6858000 h 6858000"/>
              <a:gd name="connsiteX195" fmla="*/ 1197778 w 12192000"/>
              <a:gd name="connsiteY195" fmla="*/ 6858000 h 6858000"/>
              <a:gd name="connsiteX196" fmla="*/ 7827168 w 12192000"/>
              <a:gd name="connsiteY196" fmla="*/ 0 h 6858000"/>
              <a:gd name="connsiteX197" fmla="*/ 7836147 w 12192000"/>
              <a:gd name="connsiteY197" fmla="*/ 0 h 6858000"/>
              <a:gd name="connsiteX198" fmla="*/ 978159 w 12192000"/>
              <a:gd name="connsiteY198" fmla="*/ 6858000 h 6858000"/>
              <a:gd name="connsiteX199" fmla="*/ 969178 w 12192000"/>
              <a:gd name="connsiteY199" fmla="*/ 6858000 h 6858000"/>
              <a:gd name="connsiteX200" fmla="*/ 7598568 w 12192000"/>
              <a:gd name="connsiteY200" fmla="*/ 0 h 6858000"/>
              <a:gd name="connsiteX201" fmla="*/ 7607547 w 12192000"/>
              <a:gd name="connsiteY201" fmla="*/ 0 h 6858000"/>
              <a:gd name="connsiteX202" fmla="*/ 749560 w 12192000"/>
              <a:gd name="connsiteY202" fmla="*/ 6858000 h 6858000"/>
              <a:gd name="connsiteX203" fmla="*/ 740579 w 12192000"/>
              <a:gd name="connsiteY203" fmla="*/ 6858000 h 6858000"/>
              <a:gd name="connsiteX204" fmla="*/ 7369967 w 12192000"/>
              <a:gd name="connsiteY204" fmla="*/ 0 h 6858000"/>
              <a:gd name="connsiteX205" fmla="*/ 7378948 w 12192000"/>
              <a:gd name="connsiteY205" fmla="*/ 0 h 6858000"/>
              <a:gd name="connsiteX206" fmla="*/ 520961 w 12192000"/>
              <a:gd name="connsiteY206" fmla="*/ 6858000 h 6858000"/>
              <a:gd name="connsiteX207" fmla="*/ 511979 w 12192000"/>
              <a:gd name="connsiteY207" fmla="*/ 6858000 h 6858000"/>
              <a:gd name="connsiteX208" fmla="*/ 7141368 w 12192000"/>
              <a:gd name="connsiteY208" fmla="*/ 0 h 6858000"/>
              <a:gd name="connsiteX209" fmla="*/ 7150349 w 12192000"/>
              <a:gd name="connsiteY209" fmla="*/ 0 h 6858000"/>
              <a:gd name="connsiteX210" fmla="*/ 292361 w 12192000"/>
              <a:gd name="connsiteY210" fmla="*/ 6858000 h 6858000"/>
              <a:gd name="connsiteX211" fmla="*/ 283380 w 12192000"/>
              <a:gd name="connsiteY211" fmla="*/ 6858000 h 6858000"/>
              <a:gd name="connsiteX212" fmla="*/ 6912768 w 12192000"/>
              <a:gd name="connsiteY212" fmla="*/ 0 h 6858000"/>
              <a:gd name="connsiteX213" fmla="*/ 6921749 w 12192000"/>
              <a:gd name="connsiteY213" fmla="*/ 0 h 6858000"/>
              <a:gd name="connsiteX214" fmla="*/ 63761 w 12192000"/>
              <a:gd name="connsiteY214" fmla="*/ 6858000 h 6858000"/>
              <a:gd name="connsiteX215" fmla="*/ 54781 w 12192000"/>
              <a:gd name="connsiteY215" fmla="*/ 6858000 h 6858000"/>
              <a:gd name="connsiteX216" fmla="*/ 6684168 w 12192000"/>
              <a:gd name="connsiteY216" fmla="*/ 0 h 6858000"/>
              <a:gd name="connsiteX217" fmla="*/ 6693149 w 12192000"/>
              <a:gd name="connsiteY217" fmla="*/ 0 h 6858000"/>
              <a:gd name="connsiteX218" fmla="*/ 0 w 12192000"/>
              <a:gd name="connsiteY218" fmla="*/ 6693161 h 6858000"/>
              <a:gd name="connsiteX219" fmla="*/ 0 w 12192000"/>
              <a:gd name="connsiteY219" fmla="*/ 6684181 h 6858000"/>
              <a:gd name="connsiteX220" fmla="*/ 6455569 w 12192000"/>
              <a:gd name="connsiteY220" fmla="*/ 0 h 6858000"/>
              <a:gd name="connsiteX221" fmla="*/ 6464549 w 12192000"/>
              <a:gd name="connsiteY221" fmla="*/ 0 h 6858000"/>
              <a:gd name="connsiteX222" fmla="*/ 0 w 12192000"/>
              <a:gd name="connsiteY222" fmla="*/ 6464561 h 6858000"/>
              <a:gd name="connsiteX223" fmla="*/ 0 w 12192000"/>
              <a:gd name="connsiteY223" fmla="*/ 6455581 h 6858000"/>
              <a:gd name="connsiteX224" fmla="*/ 6226970 w 12192000"/>
              <a:gd name="connsiteY224" fmla="*/ 0 h 6858000"/>
              <a:gd name="connsiteX225" fmla="*/ 6235950 w 12192000"/>
              <a:gd name="connsiteY225" fmla="*/ 0 h 6858000"/>
              <a:gd name="connsiteX226" fmla="*/ 0 w 12192000"/>
              <a:gd name="connsiteY226" fmla="*/ 6235962 h 6858000"/>
              <a:gd name="connsiteX227" fmla="*/ 0 w 12192000"/>
              <a:gd name="connsiteY227" fmla="*/ 6226982 h 6858000"/>
              <a:gd name="connsiteX228" fmla="*/ 5998370 w 12192000"/>
              <a:gd name="connsiteY228" fmla="*/ 0 h 6858000"/>
              <a:gd name="connsiteX229" fmla="*/ 6007350 w 12192000"/>
              <a:gd name="connsiteY229" fmla="*/ 0 h 6858000"/>
              <a:gd name="connsiteX230" fmla="*/ 0 w 12192000"/>
              <a:gd name="connsiteY230" fmla="*/ 6007362 h 6858000"/>
              <a:gd name="connsiteX231" fmla="*/ 0 w 12192000"/>
              <a:gd name="connsiteY231" fmla="*/ 5998380 h 6858000"/>
              <a:gd name="connsiteX232" fmla="*/ 5769770 w 12192000"/>
              <a:gd name="connsiteY232" fmla="*/ 0 h 6858000"/>
              <a:gd name="connsiteX233" fmla="*/ 5778750 w 12192000"/>
              <a:gd name="connsiteY233" fmla="*/ 0 h 6858000"/>
              <a:gd name="connsiteX234" fmla="*/ 0 w 12192000"/>
              <a:gd name="connsiteY234" fmla="*/ 5778762 h 6858000"/>
              <a:gd name="connsiteX235" fmla="*/ 0 w 12192000"/>
              <a:gd name="connsiteY235" fmla="*/ 5769781 h 6858000"/>
              <a:gd name="connsiteX236" fmla="*/ 5541170 w 12192000"/>
              <a:gd name="connsiteY236" fmla="*/ 0 h 6858000"/>
              <a:gd name="connsiteX237" fmla="*/ 5550150 w 12192000"/>
              <a:gd name="connsiteY237" fmla="*/ 0 h 6858000"/>
              <a:gd name="connsiteX238" fmla="*/ 0 w 12192000"/>
              <a:gd name="connsiteY238" fmla="*/ 5550162 h 6858000"/>
              <a:gd name="connsiteX239" fmla="*/ 0 w 12192000"/>
              <a:gd name="connsiteY239" fmla="*/ 5541181 h 6858000"/>
              <a:gd name="connsiteX240" fmla="*/ 5312570 w 12192000"/>
              <a:gd name="connsiteY240" fmla="*/ 0 h 6858000"/>
              <a:gd name="connsiteX241" fmla="*/ 5321551 w 12192000"/>
              <a:gd name="connsiteY241" fmla="*/ 0 h 6858000"/>
              <a:gd name="connsiteX242" fmla="*/ 0 w 12192000"/>
              <a:gd name="connsiteY242" fmla="*/ 5321562 h 6858000"/>
              <a:gd name="connsiteX243" fmla="*/ 0 w 12192000"/>
              <a:gd name="connsiteY243" fmla="*/ 5312581 h 6858000"/>
              <a:gd name="connsiteX244" fmla="*/ 5083971 w 12192000"/>
              <a:gd name="connsiteY244" fmla="*/ 0 h 6858000"/>
              <a:gd name="connsiteX245" fmla="*/ 5092951 w 12192000"/>
              <a:gd name="connsiteY245" fmla="*/ 0 h 6858000"/>
              <a:gd name="connsiteX246" fmla="*/ 0 w 12192000"/>
              <a:gd name="connsiteY246" fmla="*/ 5092962 h 6858000"/>
              <a:gd name="connsiteX247" fmla="*/ 0 w 12192000"/>
              <a:gd name="connsiteY247" fmla="*/ 5083982 h 6858000"/>
              <a:gd name="connsiteX248" fmla="*/ 4855372 w 12192000"/>
              <a:gd name="connsiteY248" fmla="*/ 0 h 6858000"/>
              <a:gd name="connsiteX249" fmla="*/ 4864351 w 12192000"/>
              <a:gd name="connsiteY249" fmla="*/ 0 h 6858000"/>
              <a:gd name="connsiteX250" fmla="*/ 0 w 12192000"/>
              <a:gd name="connsiteY250" fmla="*/ 4864362 h 6858000"/>
              <a:gd name="connsiteX251" fmla="*/ 0 w 12192000"/>
              <a:gd name="connsiteY251" fmla="*/ 4855382 h 6858000"/>
              <a:gd name="connsiteX252" fmla="*/ 4626771 w 12192000"/>
              <a:gd name="connsiteY252" fmla="*/ 0 h 6858000"/>
              <a:gd name="connsiteX253" fmla="*/ 4635751 w 12192000"/>
              <a:gd name="connsiteY253" fmla="*/ 0 h 6858000"/>
              <a:gd name="connsiteX254" fmla="*/ 0 w 12192000"/>
              <a:gd name="connsiteY254" fmla="*/ 4635762 h 6858000"/>
              <a:gd name="connsiteX255" fmla="*/ 0 w 12192000"/>
              <a:gd name="connsiteY255" fmla="*/ 4626781 h 6858000"/>
              <a:gd name="connsiteX256" fmla="*/ 4398171 w 12192000"/>
              <a:gd name="connsiteY256" fmla="*/ 0 h 6858000"/>
              <a:gd name="connsiteX257" fmla="*/ 4407151 w 12192000"/>
              <a:gd name="connsiteY257" fmla="*/ 0 h 6858000"/>
              <a:gd name="connsiteX258" fmla="*/ 0 w 12192000"/>
              <a:gd name="connsiteY258" fmla="*/ 4407161 h 6858000"/>
              <a:gd name="connsiteX259" fmla="*/ 0 w 12192000"/>
              <a:gd name="connsiteY259" fmla="*/ 4398181 h 6858000"/>
              <a:gd name="connsiteX260" fmla="*/ 4169572 w 12192000"/>
              <a:gd name="connsiteY260" fmla="*/ 0 h 6858000"/>
              <a:gd name="connsiteX261" fmla="*/ 4178552 w 12192000"/>
              <a:gd name="connsiteY261" fmla="*/ 0 h 6858000"/>
              <a:gd name="connsiteX262" fmla="*/ 0 w 12192000"/>
              <a:gd name="connsiteY262" fmla="*/ 4178561 h 6858000"/>
              <a:gd name="connsiteX263" fmla="*/ 0 w 12192000"/>
              <a:gd name="connsiteY263" fmla="*/ 4169581 h 6858000"/>
              <a:gd name="connsiteX264" fmla="*/ 3940972 w 12192000"/>
              <a:gd name="connsiteY264" fmla="*/ 0 h 6858000"/>
              <a:gd name="connsiteX265" fmla="*/ 3949952 w 12192000"/>
              <a:gd name="connsiteY265" fmla="*/ 0 h 6858000"/>
              <a:gd name="connsiteX266" fmla="*/ 0 w 12192000"/>
              <a:gd name="connsiteY266" fmla="*/ 3949961 h 6858000"/>
              <a:gd name="connsiteX267" fmla="*/ 0 w 12192000"/>
              <a:gd name="connsiteY267" fmla="*/ 3940981 h 6858000"/>
              <a:gd name="connsiteX268" fmla="*/ 3712373 w 12192000"/>
              <a:gd name="connsiteY268" fmla="*/ 0 h 6858000"/>
              <a:gd name="connsiteX269" fmla="*/ 3721352 w 12192000"/>
              <a:gd name="connsiteY269" fmla="*/ 0 h 6858000"/>
              <a:gd name="connsiteX270" fmla="*/ 0 w 12192000"/>
              <a:gd name="connsiteY270" fmla="*/ 3721361 h 6858000"/>
              <a:gd name="connsiteX271" fmla="*/ 0 w 12192000"/>
              <a:gd name="connsiteY271" fmla="*/ 3712382 h 6858000"/>
              <a:gd name="connsiteX272" fmla="*/ 3483773 w 12192000"/>
              <a:gd name="connsiteY272" fmla="*/ 0 h 6858000"/>
              <a:gd name="connsiteX273" fmla="*/ 3492752 w 12192000"/>
              <a:gd name="connsiteY273" fmla="*/ 0 h 6858000"/>
              <a:gd name="connsiteX274" fmla="*/ 0 w 12192000"/>
              <a:gd name="connsiteY274" fmla="*/ 3492761 h 6858000"/>
              <a:gd name="connsiteX275" fmla="*/ 0 w 12192000"/>
              <a:gd name="connsiteY275" fmla="*/ 3483782 h 6858000"/>
              <a:gd name="connsiteX276" fmla="*/ 3255173 w 12192000"/>
              <a:gd name="connsiteY276" fmla="*/ 0 h 6858000"/>
              <a:gd name="connsiteX277" fmla="*/ 3264154 w 12192000"/>
              <a:gd name="connsiteY277" fmla="*/ 0 h 6858000"/>
              <a:gd name="connsiteX278" fmla="*/ 0 w 12192000"/>
              <a:gd name="connsiteY278" fmla="*/ 3264162 h 6858000"/>
              <a:gd name="connsiteX279" fmla="*/ 0 w 12192000"/>
              <a:gd name="connsiteY279" fmla="*/ 3255181 h 6858000"/>
              <a:gd name="connsiteX280" fmla="*/ 3026573 w 12192000"/>
              <a:gd name="connsiteY280" fmla="*/ 0 h 6858000"/>
              <a:gd name="connsiteX281" fmla="*/ 3035552 w 12192000"/>
              <a:gd name="connsiteY281" fmla="*/ 0 h 6858000"/>
              <a:gd name="connsiteX282" fmla="*/ 0 w 12192000"/>
              <a:gd name="connsiteY282" fmla="*/ 3035560 h 6858000"/>
              <a:gd name="connsiteX283" fmla="*/ 0 w 12192000"/>
              <a:gd name="connsiteY283" fmla="*/ 3026580 h 6858000"/>
              <a:gd name="connsiteX284" fmla="*/ 2797973 w 12192000"/>
              <a:gd name="connsiteY284" fmla="*/ 0 h 6858000"/>
              <a:gd name="connsiteX285" fmla="*/ 2806953 w 12192000"/>
              <a:gd name="connsiteY285" fmla="*/ 0 h 6858000"/>
              <a:gd name="connsiteX286" fmla="*/ 0 w 12192000"/>
              <a:gd name="connsiteY286" fmla="*/ 2806960 h 6858000"/>
              <a:gd name="connsiteX287" fmla="*/ 0 w 12192000"/>
              <a:gd name="connsiteY287" fmla="*/ 2797980 h 6858000"/>
              <a:gd name="connsiteX288" fmla="*/ 2569373 w 12192000"/>
              <a:gd name="connsiteY288" fmla="*/ 0 h 6858000"/>
              <a:gd name="connsiteX289" fmla="*/ 2578353 w 12192000"/>
              <a:gd name="connsiteY289" fmla="*/ 0 h 6858000"/>
              <a:gd name="connsiteX290" fmla="*/ 0 w 12192000"/>
              <a:gd name="connsiteY290" fmla="*/ 2578360 h 6858000"/>
              <a:gd name="connsiteX291" fmla="*/ 0 w 12192000"/>
              <a:gd name="connsiteY291" fmla="*/ 2569379 h 6858000"/>
              <a:gd name="connsiteX292" fmla="*/ 2340785 w 12192000"/>
              <a:gd name="connsiteY292" fmla="*/ 0 h 6858000"/>
              <a:gd name="connsiteX293" fmla="*/ 2349776 w 12192000"/>
              <a:gd name="connsiteY293" fmla="*/ 0 h 6858000"/>
              <a:gd name="connsiteX294" fmla="*/ 0 w 12192000"/>
              <a:gd name="connsiteY294" fmla="*/ 2349775 h 6858000"/>
              <a:gd name="connsiteX295" fmla="*/ 0 w 12192000"/>
              <a:gd name="connsiteY295" fmla="*/ 2340787 h 6858000"/>
              <a:gd name="connsiteX296" fmla="*/ 2112185 w 12192000"/>
              <a:gd name="connsiteY296" fmla="*/ 0 h 6858000"/>
              <a:gd name="connsiteX297" fmla="*/ 2121160 w 12192000"/>
              <a:gd name="connsiteY297" fmla="*/ 0 h 6858000"/>
              <a:gd name="connsiteX298" fmla="*/ 0 w 12192000"/>
              <a:gd name="connsiteY298" fmla="*/ 2121160 h 6858000"/>
              <a:gd name="connsiteX299" fmla="*/ 0 w 12192000"/>
              <a:gd name="connsiteY299" fmla="*/ 2112187 h 6858000"/>
              <a:gd name="connsiteX300" fmla="*/ 1883591 w 12192000"/>
              <a:gd name="connsiteY300" fmla="*/ 0 h 6858000"/>
              <a:gd name="connsiteX301" fmla="*/ 1892566 w 12192000"/>
              <a:gd name="connsiteY301" fmla="*/ 0 h 6858000"/>
              <a:gd name="connsiteX302" fmla="*/ 0 w 12192000"/>
              <a:gd name="connsiteY302" fmla="*/ 1892567 h 6858000"/>
              <a:gd name="connsiteX303" fmla="*/ 0 w 12192000"/>
              <a:gd name="connsiteY303" fmla="*/ 1883591 h 6858000"/>
              <a:gd name="connsiteX304" fmla="*/ 1654986 w 12192000"/>
              <a:gd name="connsiteY304" fmla="*/ 0 h 6858000"/>
              <a:gd name="connsiteX305" fmla="*/ 1663970 w 12192000"/>
              <a:gd name="connsiteY305" fmla="*/ 0 h 6858000"/>
              <a:gd name="connsiteX306" fmla="*/ 0 w 12192000"/>
              <a:gd name="connsiteY306" fmla="*/ 1663970 h 6858000"/>
              <a:gd name="connsiteX307" fmla="*/ 0 w 12192000"/>
              <a:gd name="connsiteY307" fmla="*/ 1654987 h 6858000"/>
              <a:gd name="connsiteX308" fmla="*/ 1426397 w 12192000"/>
              <a:gd name="connsiteY308" fmla="*/ 0 h 6858000"/>
              <a:gd name="connsiteX309" fmla="*/ 1435365 w 12192000"/>
              <a:gd name="connsiteY309" fmla="*/ 0 h 6858000"/>
              <a:gd name="connsiteX310" fmla="*/ 0 w 12192000"/>
              <a:gd name="connsiteY310" fmla="*/ 1435367 h 6858000"/>
              <a:gd name="connsiteX311" fmla="*/ 0 w 12192000"/>
              <a:gd name="connsiteY311" fmla="*/ 1426396 h 6858000"/>
              <a:gd name="connsiteX312" fmla="*/ 1197794 w 12192000"/>
              <a:gd name="connsiteY312" fmla="*/ 0 h 6858000"/>
              <a:gd name="connsiteX313" fmla="*/ 1206775 w 12192000"/>
              <a:gd name="connsiteY313" fmla="*/ 0 h 6858000"/>
              <a:gd name="connsiteX314" fmla="*/ 0 w 12192000"/>
              <a:gd name="connsiteY314" fmla="*/ 1206774 h 6858000"/>
              <a:gd name="connsiteX315" fmla="*/ 0 w 12192000"/>
              <a:gd name="connsiteY315" fmla="*/ 1197793 h 6858000"/>
              <a:gd name="connsiteX316" fmla="*/ 969194 w 12192000"/>
              <a:gd name="connsiteY316" fmla="*/ 0 h 6858000"/>
              <a:gd name="connsiteX317" fmla="*/ 978176 w 12192000"/>
              <a:gd name="connsiteY317" fmla="*/ 0 h 6858000"/>
              <a:gd name="connsiteX318" fmla="*/ 0 w 12192000"/>
              <a:gd name="connsiteY318" fmla="*/ 978175 h 6858000"/>
              <a:gd name="connsiteX319" fmla="*/ 0 w 12192000"/>
              <a:gd name="connsiteY319" fmla="*/ 969194 h 6858000"/>
              <a:gd name="connsiteX320" fmla="*/ 740596 w 12192000"/>
              <a:gd name="connsiteY320" fmla="*/ 0 h 6858000"/>
              <a:gd name="connsiteX321" fmla="*/ 749576 w 12192000"/>
              <a:gd name="connsiteY321" fmla="*/ 0 h 6858000"/>
              <a:gd name="connsiteX322" fmla="*/ 0 w 12192000"/>
              <a:gd name="connsiteY322" fmla="*/ 749575 h 6858000"/>
              <a:gd name="connsiteX323" fmla="*/ 0 w 12192000"/>
              <a:gd name="connsiteY323" fmla="*/ 740595 h 6858000"/>
              <a:gd name="connsiteX324" fmla="*/ 511996 w 12192000"/>
              <a:gd name="connsiteY324" fmla="*/ 0 h 6858000"/>
              <a:gd name="connsiteX325" fmla="*/ 520973 w 12192000"/>
              <a:gd name="connsiteY325" fmla="*/ 0 h 6858000"/>
              <a:gd name="connsiteX326" fmla="*/ 0 w 12192000"/>
              <a:gd name="connsiteY326" fmla="*/ 520973 h 6858000"/>
              <a:gd name="connsiteX327" fmla="*/ 0 w 12192000"/>
              <a:gd name="connsiteY327" fmla="*/ 511996 h 6858000"/>
              <a:gd name="connsiteX328" fmla="*/ 283396 w 12192000"/>
              <a:gd name="connsiteY328" fmla="*/ 0 h 6858000"/>
              <a:gd name="connsiteX329" fmla="*/ 292377 w 12192000"/>
              <a:gd name="connsiteY329" fmla="*/ 0 h 6858000"/>
              <a:gd name="connsiteX330" fmla="*/ 0 w 12192000"/>
              <a:gd name="connsiteY330" fmla="*/ 292377 h 6858000"/>
              <a:gd name="connsiteX331" fmla="*/ 0 w 12192000"/>
              <a:gd name="connsiteY331" fmla="*/ 283395 h 6858000"/>
              <a:gd name="connsiteX332" fmla="*/ 54789 w 12192000"/>
              <a:gd name="connsiteY332" fmla="*/ 0 h 6858000"/>
              <a:gd name="connsiteX333" fmla="*/ 63778 w 12192000"/>
              <a:gd name="connsiteY333" fmla="*/ 0 h 6858000"/>
              <a:gd name="connsiteX334" fmla="*/ 0 w 12192000"/>
              <a:gd name="connsiteY334" fmla="*/ 63777 h 6858000"/>
              <a:gd name="connsiteX335" fmla="*/ 0 w 12192000"/>
              <a:gd name="connsiteY335" fmla="*/ 5478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12192000" h="6858000">
                <a:moveTo>
                  <a:pt x="12192000" y="6836555"/>
                </a:moveTo>
                <a:lnTo>
                  <a:pt x="12192000" y="6845535"/>
                </a:lnTo>
                <a:lnTo>
                  <a:pt x="12179535" y="6858000"/>
                </a:lnTo>
                <a:lnTo>
                  <a:pt x="12170555" y="6858000"/>
                </a:lnTo>
                <a:close/>
                <a:moveTo>
                  <a:pt x="12192000" y="6607954"/>
                </a:moveTo>
                <a:lnTo>
                  <a:pt x="12192000" y="6616936"/>
                </a:lnTo>
                <a:lnTo>
                  <a:pt x="11950936" y="6858000"/>
                </a:lnTo>
                <a:lnTo>
                  <a:pt x="11941954" y="6858000"/>
                </a:lnTo>
                <a:close/>
                <a:moveTo>
                  <a:pt x="12192000" y="6379355"/>
                </a:moveTo>
                <a:lnTo>
                  <a:pt x="12192000" y="6388336"/>
                </a:lnTo>
                <a:lnTo>
                  <a:pt x="11722336" y="6858000"/>
                </a:lnTo>
                <a:lnTo>
                  <a:pt x="11713355" y="6858000"/>
                </a:lnTo>
                <a:close/>
                <a:moveTo>
                  <a:pt x="12192000" y="6150754"/>
                </a:moveTo>
                <a:lnTo>
                  <a:pt x="12192000" y="6159735"/>
                </a:lnTo>
                <a:lnTo>
                  <a:pt x="11493735" y="6858000"/>
                </a:lnTo>
                <a:lnTo>
                  <a:pt x="11484754" y="6858000"/>
                </a:lnTo>
                <a:close/>
                <a:moveTo>
                  <a:pt x="12192000" y="5922156"/>
                </a:moveTo>
                <a:lnTo>
                  <a:pt x="12192000" y="5931136"/>
                </a:lnTo>
                <a:lnTo>
                  <a:pt x="11265136" y="6858000"/>
                </a:lnTo>
                <a:lnTo>
                  <a:pt x="11256156" y="6858000"/>
                </a:lnTo>
                <a:close/>
                <a:moveTo>
                  <a:pt x="12192000" y="5693554"/>
                </a:moveTo>
                <a:lnTo>
                  <a:pt x="12192000" y="5702535"/>
                </a:lnTo>
                <a:lnTo>
                  <a:pt x="11036535" y="6858000"/>
                </a:lnTo>
                <a:lnTo>
                  <a:pt x="11027554" y="6858000"/>
                </a:lnTo>
                <a:close/>
                <a:moveTo>
                  <a:pt x="12192000" y="5464954"/>
                </a:moveTo>
                <a:lnTo>
                  <a:pt x="12192000" y="5473936"/>
                </a:lnTo>
                <a:lnTo>
                  <a:pt x="10807936" y="6858000"/>
                </a:lnTo>
                <a:lnTo>
                  <a:pt x="10798954" y="6858000"/>
                </a:lnTo>
                <a:close/>
                <a:moveTo>
                  <a:pt x="12192000" y="5236355"/>
                </a:moveTo>
                <a:lnTo>
                  <a:pt x="12192000" y="5245335"/>
                </a:lnTo>
                <a:lnTo>
                  <a:pt x="10579335" y="6858000"/>
                </a:lnTo>
                <a:lnTo>
                  <a:pt x="10570355" y="6858000"/>
                </a:lnTo>
                <a:close/>
                <a:moveTo>
                  <a:pt x="12192000" y="5007755"/>
                </a:moveTo>
                <a:lnTo>
                  <a:pt x="12192000" y="5016736"/>
                </a:lnTo>
                <a:lnTo>
                  <a:pt x="10350735" y="6858000"/>
                </a:lnTo>
                <a:lnTo>
                  <a:pt x="10341755" y="6858000"/>
                </a:lnTo>
                <a:close/>
                <a:moveTo>
                  <a:pt x="12192000" y="4779155"/>
                </a:moveTo>
                <a:lnTo>
                  <a:pt x="12192000" y="4788136"/>
                </a:lnTo>
                <a:lnTo>
                  <a:pt x="10122137" y="6858000"/>
                </a:lnTo>
                <a:lnTo>
                  <a:pt x="10113155" y="6858000"/>
                </a:lnTo>
                <a:close/>
                <a:moveTo>
                  <a:pt x="12192000" y="4550555"/>
                </a:moveTo>
                <a:lnTo>
                  <a:pt x="12192000" y="4559535"/>
                </a:lnTo>
                <a:lnTo>
                  <a:pt x="9893535" y="6858000"/>
                </a:lnTo>
                <a:lnTo>
                  <a:pt x="9884555" y="6858000"/>
                </a:lnTo>
                <a:close/>
                <a:moveTo>
                  <a:pt x="12192000" y="4321964"/>
                </a:moveTo>
                <a:lnTo>
                  <a:pt x="12192000" y="4330937"/>
                </a:lnTo>
                <a:lnTo>
                  <a:pt x="9664937" y="6858000"/>
                </a:lnTo>
                <a:lnTo>
                  <a:pt x="9655966" y="6858000"/>
                </a:lnTo>
                <a:close/>
                <a:moveTo>
                  <a:pt x="12192000" y="4093356"/>
                </a:moveTo>
                <a:lnTo>
                  <a:pt x="12192000" y="4102345"/>
                </a:lnTo>
                <a:lnTo>
                  <a:pt x="9436347" y="6858000"/>
                </a:lnTo>
                <a:lnTo>
                  <a:pt x="9427356" y="6858000"/>
                </a:lnTo>
                <a:close/>
                <a:moveTo>
                  <a:pt x="12192000" y="3864765"/>
                </a:moveTo>
                <a:lnTo>
                  <a:pt x="12192000" y="3873735"/>
                </a:lnTo>
                <a:lnTo>
                  <a:pt x="9207735" y="6858000"/>
                </a:lnTo>
                <a:lnTo>
                  <a:pt x="9198767" y="6858000"/>
                </a:lnTo>
                <a:close/>
                <a:moveTo>
                  <a:pt x="12192000" y="3636159"/>
                </a:moveTo>
                <a:lnTo>
                  <a:pt x="12192000" y="3645147"/>
                </a:lnTo>
                <a:lnTo>
                  <a:pt x="8979151" y="6858000"/>
                </a:lnTo>
                <a:lnTo>
                  <a:pt x="8970160" y="6858000"/>
                </a:lnTo>
                <a:close/>
                <a:moveTo>
                  <a:pt x="12192000" y="3407560"/>
                </a:moveTo>
                <a:lnTo>
                  <a:pt x="12192000" y="3416541"/>
                </a:lnTo>
                <a:lnTo>
                  <a:pt x="8750543" y="6858000"/>
                </a:lnTo>
                <a:lnTo>
                  <a:pt x="8741562" y="6858000"/>
                </a:lnTo>
                <a:close/>
                <a:moveTo>
                  <a:pt x="12192000" y="3178961"/>
                </a:moveTo>
                <a:lnTo>
                  <a:pt x="12192000" y="3187941"/>
                </a:lnTo>
                <a:lnTo>
                  <a:pt x="8521943" y="6858000"/>
                </a:lnTo>
                <a:lnTo>
                  <a:pt x="8512963" y="6858000"/>
                </a:lnTo>
                <a:close/>
                <a:moveTo>
                  <a:pt x="12192000" y="2950361"/>
                </a:moveTo>
                <a:lnTo>
                  <a:pt x="12192000" y="2959342"/>
                </a:lnTo>
                <a:lnTo>
                  <a:pt x="8293344" y="6858000"/>
                </a:lnTo>
                <a:lnTo>
                  <a:pt x="8284363" y="6858000"/>
                </a:lnTo>
                <a:close/>
                <a:moveTo>
                  <a:pt x="12192000" y="2721761"/>
                </a:moveTo>
                <a:lnTo>
                  <a:pt x="12192000" y="2730742"/>
                </a:lnTo>
                <a:lnTo>
                  <a:pt x="8064745" y="6858000"/>
                </a:lnTo>
                <a:lnTo>
                  <a:pt x="8055764" y="6858000"/>
                </a:lnTo>
                <a:close/>
                <a:moveTo>
                  <a:pt x="12192000" y="2493161"/>
                </a:moveTo>
                <a:lnTo>
                  <a:pt x="12192000" y="2502142"/>
                </a:lnTo>
                <a:lnTo>
                  <a:pt x="7836145" y="6858000"/>
                </a:lnTo>
                <a:lnTo>
                  <a:pt x="7827164" y="6858000"/>
                </a:lnTo>
                <a:close/>
                <a:moveTo>
                  <a:pt x="12192000" y="2264560"/>
                </a:moveTo>
                <a:lnTo>
                  <a:pt x="12192000" y="2273542"/>
                </a:lnTo>
                <a:lnTo>
                  <a:pt x="7607546" y="6858000"/>
                </a:lnTo>
                <a:lnTo>
                  <a:pt x="7598562" y="6858000"/>
                </a:lnTo>
                <a:close/>
                <a:moveTo>
                  <a:pt x="12192000" y="2035961"/>
                </a:moveTo>
                <a:lnTo>
                  <a:pt x="12192000" y="2044938"/>
                </a:lnTo>
                <a:lnTo>
                  <a:pt x="7378939" y="6858000"/>
                </a:lnTo>
                <a:lnTo>
                  <a:pt x="7369965" y="6858000"/>
                </a:lnTo>
                <a:close/>
                <a:moveTo>
                  <a:pt x="12192000" y="1807362"/>
                </a:moveTo>
                <a:lnTo>
                  <a:pt x="12192000" y="1816342"/>
                </a:lnTo>
                <a:lnTo>
                  <a:pt x="7150348" y="6858000"/>
                </a:lnTo>
                <a:lnTo>
                  <a:pt x="7141366" y="6858000"/>
                </a:lnTo>
                <a:close/>
                <a:moveTo>
                  <a:pt x="12192000" y="1578762"/>
                </a:moveTo>
                <a:lnTo>
                  <a:pt x="12192000" y="1587742"/>
                </a:lnTo>
                <a:lnTo>
                  <a:pt x="6921747" y="6858000"/>
                </a:lnTo>
                <a:lnTo>
                  <a:pt x="6912767" y="6858000"/>
                </a:lnTo>
                <a:close/>
                <a:moveTo>
                  <a:pt x="12192000" y="1350162"/>
                </a:moveTo>
                <a:lnTo>
                  <a:pt x="12192000" y="1359142"/>
                </a:lnTo>
                <a:lnTo>
                  <a:pt x="6693148" y="6858000"/>
                </a:lnTo>
                <a:lnTo>
                  <a:pt x="6684167" y="6858000"/>
                </a:lnTo>
                <a:close/>
                <a:moveTo>
                  <a:pt x="12192000" y="1121562"/>
                </a:moveTo>
                <a:lnTo>
                  <a:pt x="12192000" y="1130543"/>
                </a:lnTo>
                <a:lnTo>
                  <a:pt x="6464548" y="6858000"/>
                </a:lnTo>
                <a:lnTo>
                  <a:pt x="6455567" y="6858000"/>
                </a:lnTo>
                <a:close/>
                <a:moveTo>
                  <a:pt x="12192000" y="892962"/>
                </a:moveTo>
                <a:lnTo>
                  <a:pt x="12192000" y="901936"/>
                </a:lnTo>
                <a:lnTo>
                  <a:pt x="6235937" y="6858000"/>
                </a:lnTo>
                <a:lnTo>
                  <a:pt x="6226968" y="6858000"/>
                </a:lnTo>
                <a:close/>
                <a:moveTo>
                  <a:pt x="12192000" y="664362"/>
                </a:moveTo>
                <a:lnTo>
                  <a:pt x="12192000" y="673342"/>
                </a:lnTo>
                <a:lnTo>
                  <a:pt x="6007349" y="6858000"/>
                </a:lnTo>
                <a:lnTo>
                  <a:pt x="5998368" y="6858000"/>
                </a:lnTo>
                <a:close/>
                <a:moveTo>
                  <a:pt x="12192000" y="435762"/>
                </a:moveTo>
                <a:lnTo>
                  <a:pt x="12192000" y="444741"/>
                </a:lnTo>
                <a:lnTo>
                  <a:pt x="5778747" y="6858000"/>
                </a:lnTo>
                <a:lnTo>
                  <a:pt x="5769769" y="6858000"/>
                </a:lnTo>
                <a:close/>
                <a:moveTo>
                  <a:pt x="12192000" y="207162"/>
                </a:moveTo>
                <a:lnTo>
                  <a:pt x="12192000" y="216143"/>
                </a:lnTo>
                <a:lnTo>
                  <a:pt x="5550151" y="6858000"/>
                </a:lnTo>
                <a:lnTo>
                  <a:pt x="5541169" y="6858000"/>
                </a:lnTo>
                <a:close/>
                <a:moveTo>
                  <a:pt x="12170563" y="0"/>
                </a:moveTo>
                <a:lnTo>
                  <a:pt x="12179543" y="0"/>
                </a:lnTo>
                <a:lnTo>
                  <a:pt x="5321552" y="6858000"/>
                </a:lnTo>
                <a:lnTo>
                  <a:pt x="5312570" y="6858000"/>
                </a:lnTo>
                <a:close/>
                <a:moveTo>
                  <a:pt x="11941963" y="0"/>
                </a:moveTo>
                <a:lnTo>
                  <a:pt x="11950943" y="0"/>
                </a:lnTo>
                <a:lnTo>
                  <a:pt x="5092951" y="6858000"/>
                </a:lnTo>
                <a:lnTo>
                  <a:pt x="5083971" y="6858000"/>
                </a:lnTo>
                <a:close/>
                <a:moveTo>
                  <a:pt x="11713364" y="0"/>
                </a:moveTo>
                <a:lnTo>
                  <a:pt x="11722343" y="0"/>
                </a:lnTo>
                <a:lnTo>
                  <a:pt x="4864352" y="6858000"/>
                </a:lnTo>
                <a:lnTo>
                  <a:pt x="4855372" y="6858000"/>
                </a:lnTo>
                <a:close/>
                <a:moveTo>
                  <a:pt x="11484762" y="0"/>
                </a:moveTo>
                <a:lnTo>
                  <a:pt x="11493744" y="0"/>
                </a:lnTo>
                <a:lnTo>
                  <a:pt x="4635752" y="6858000"/>
                </a:lnTo>
                <a:lnTo>
                  <a:pt x="4626771" y="6858000"/>
                </a:lnTo>
                <a:close/>
                <a:moveTo>
                  <a:pt x="11256163" y="0"/>
                </a:moveTo>
                <a:lnTo>
                  <a:pt x="11265143" y="0"/>
                </a:lnTo>
                <a:lnTo>
                  <a:pt x="4407152" y="6858000"/>
                </a:lnTo>
                <a:lnTo>
                  <a:pt x="4398171" y="6858000"/>
                </a:lnTo>
                <a:close/>
                <a:moveTo>
                  <a:pt x="11027564" y="0"/>
                </a:moveTo>
                <a:lnTo>
                  <a:pt x="11036544" y="0"/>
                </a:lnTo>
                <a:lnTo>
                  <a:pt x="4178553" y="6858000"/>
                </a:lnTo>
                <a:lnTo>
                  <a:pt x="4169572" y="6858000"/>
                </a:lnTo>
                <a:close/>
                <a:moveTo>
                  <a:pt x="10798963" y="0"/>
                </a:moveTo>
                <a:lnTo>
                  <a:pt x="10807944" y="0"/>
                </a:lnTo>
                <a:lnTo>
                  <a:pt x="3949954" y="6858000"/>
                </a:lnTo>
                <a:lnTo>
                  <a:pt x="3940972" y="6858000"/>
                </a:lnTo>
                <a:close/>
                <a:moveTo>
                  <a:pt x="10570364" y="0"/>
                </a:moveTo>
                <a:lnTo>
                  <a:pt x="10579344" y="0"/>
                </a:lnTo>
                <a:lnTo>
                  <a:pt x="3721353" y="6858000"/>
                </a:lnTo>
                <a:lnTo>
                  <a:pt x="3712373" y="6858000"/>
                </a:lnTo>
                <a:close/>
                <a:moveTo>
                  <a:pt x="10341764" y="0"/>
                </a:moveTo>
                <a:lnTo>
                  <a:pt x="10350744" y="0"/>
                </a:lnTo>
                <a:lnTo>
                  <a:pt x="3492754" y="6858000"/>
                </a:lnTo>
                <a:lnTo>
                  <a:pt x="3483773" y="6858000"/>
                </a:lnTo>
                <a:close/>
                <a:moveTo>
                  <a:pt x="10113165" y="0"/>
                </a:moveTo>
                <a:lnTo>
                  <a:pt x="10122145" y="0"/>
                </a:lnTo>
                <a:lnTo>
                  <a:pt x="3264154" y="6858000"/>
                </a:lnTo>
                <a:lnTo>
                  <a:pt x="3255174" y="6858000"/>
                </a:lnTo>
                <a:close/>
                <a:moveTo>
                  <a:pt x="9884564" y="0"/>
                </a:moveTo>
                <a:lnTo>
                  <a:pt x="9893545" y="0"/>
                </a:lnTo>
                <a:lnTo>
                  <a:pt x="3035554" y="6858000"/>
                </a:lnTo>
                <a:lnTo>
                  <a:pt x="3026574" y="6858000"/>
                </a:lnTo>
                <a:close/>
                <a:moveTo>
                  <a:pt x="9655964" y="0"/>
                </a:moveTo>
                <a:lnTo>
                  <a:pt x="9664945" y="0"/>
                </a:lnTo>
                <a:lnTo>
                  <a:pt x="2806955" y="6858000"/>
                </a:lnTo>
                <a:lnTo>
                  <a:pt x="2797974" y="6858000"/>
                </a:lnTo>
                <a:close/>
                <a:moveTo>
                  <a:pt x="9427365" y="0"/>
                </a:moveTo>
                <a:lnTo>
                  <a:pt x="9436345" y="0"/>
                </a:lnTo>
                <a:lnTo>
                  <a:pt x="2578356" y="6858000"/>
                </a:lnTo>
                <a:lnTo>
                  <a:pt x="2569376" y="6858000"/>
                </a:lnTo>
                <a:close/>
                <a:moveTo>
                  <a:pt x="9198765" y="0"/>
                </a:moveTo>
                <a:lnTo>
                  <a:pt x="9207746" y="0"/>
                </a:lnTo>
                <a:lnTo>
                  <a:pt x="2349757" y="6858000"/>
                </a:lnTo>
                <a:lnTo>
                  <a:pt x="2340775" y="6858000"/>
                </a:lnTo>
                <a:close/>
                <a:moveTo>
                  <a:pt x="8970166" y="0"/>
                </a:moveTo>
                <a:lnTo>
                  <a:pt x="8979146" y="0"/>
                </a:lnTo>
                <a:lnTo>
                  <a:pt x="2121158" y="6858000"/>
                </a:lnTo>
                <a:lnTo>
                  <a:pt x="2112176" y="6858000"/>
                </a:lnTo>
                <a:close/>
                <a:moveTo>
                  <a:pt x="8741566" y="0"/>
                </a:moveTo>
                <a:lnTo>
                  <a:pt x="8750545" y="0"/>
                </a:lnTo>
                <a:lnTo>
                  <a:pt x="1892557" y="6858000"/>
                </a:lnTo>
                <a:lnTo>
                  <a:pt x="1883577" y="6858000"/>
                </a:lnTo>
                <a:close/>
                <a:moveTo>
                  <a:pt x="8512966" y="0"/>
                </a:moveTo>
                <a:lnTo>
                  <a:pt x="8521946" y="0"/>
                </a:lnTo>
                <a:lnTo>
                  <a:pt x="1663958" y="6858000"/>
                </a:lnTo>
                <a:lnTo>
                  <a:pt x="1654978" y="6858000"/>
                </a:lnTo>
                <a:close/>
                <a:moveTo>
                  <a:pt x="8284366" y="0"/>
                </a:moveTo>
                <a:lnTo>
                  <a:pt x="8293347" y="0"/>
                </a:lnTo>
                <a:lnTo>
                  <a:pt x="1435359" y="6858000"/>
                </a:lnTo>
                <a:lnTo>
                  <a:pt x="1426377" y="6858000"/>
                </a:lnTo>
                <a:close/>
                <a:moveTo>
                  <a:pt x="8055767" y="0"/>
                </a:moveTo>
                <a:lnTo>
                  <a:pt x="8064748" y="0"/>
                </a:lnTo>
                <a:lnTo>
                  <a:pt x="1206759" y="6858000"/>
                </a:lnTo>
                <a:lnTo>
                  <a:pt x="1197778" y="6858000"/>
                </a:lnTo>
                <a:close/>
                <a:moveTo>
                  <a:pt x="7827168" y="0"/>
                </a:moveTo>
                <a:lnTo>
                  <a:pt x="7836147" y="0"/>
                </a:lnTo>
                <a:lnTo>
                  <a:pt x="978159" y="6858000"/>
                </a:lnTo>
                <a:lnTo>
                  <a:pt x="969178" y="6858000"/>
                </a:lnTo>
                <a:close/>
                <a:moveTo>
                  <a:pt x="7598568" y="0"/>
                </a:moveTo>
                <a:lnTo>
                  <a:pt x="7607547" y="0"/>
                </a:lnTo>
                <a:lnTo>
                  <a:pt x="749560" y="6858000"/>
                </a:lnTo>
                <a:lnTo>
                  <a:pt x="740579" y="6858000"/>
                </a:lnTo>
                <a:close/>
                <a:moveTo>
                  <a:pt x="7369967" y="0"/>
                </a:moveTo>
                <a:lnTo>
                  <a:pt x="7378948" y="0"/>
                </a:lnTo>
                <a:lnTo>
                  <a:pt x="520961" y="6858000"/>
                </a:lnTo>
                <a:lnTo>
                  <a:pt x="511979" y="6858000"/>
                </a:lnTo>
                <a:close/>
                <a:moveTo>
                  <a:pt x="7141368" y="0"/>
                </a:moveTo>
                <a:lnTo>
                  <a:pt x="7150349" y="0"/>
                </a:lnTo>
                <a:lnTo>
                  <a:pt x="292361" y="6858000"/>
                </a:lnTo>
                <a:lnTo>
                  <a:pt x="283380" y="6858000"/>
                </a:lnTo>
                <a:close/>
                <a:moveTo>
                  <a:pt x="6912768" y="0"/>
                </a:moveTo>
                <a:lnTo>
                  <a:pt x="6921749" y="0"/>
                </a:lnTo>
                <a:lnTo>
                  <a:pt x="63761" y="6858000"/>
                </a:lnTo>
                <a:lnTo>
                  <a:pt x="54781" y="6858000"/>
                </a:lnTo>
                <a:close/>
                <a:moveTo>
                  <a:pt x="6684168" y="0"/>
                </a:moveTo>
                <a:lnTo>
                  <a:pt x="6693149" y="0"/>
                </a:lnTo>
                <a:lnTo>
                  <a:pt x="0" y="6693161"/>
                </a:lnTo>
                <a:lnTo>
                  <a:pt x="0" y="6684181"/>
                </a:lnTo>
                <a:close/>
                <a:moveTo>
                  <a:pt x="6455569" y="0"/>
                </a:moveTo>
                <a:lnTo>
                  <a:pt x="6464549" y="0"/>
                </a:lnTo>
                <a:lnTo>
                  <a:pt x="0" y="6464561"/>
                </a:lnTo>
                <a:lnTo>
                  <a:pt x="0" y="6455581"/>
                </a:lnTo>
                <a:close/>
                <a:moveTo>
                  <a:pt x="6226970" y="0"/>
                </a:moveTo>
                <a:lnTo>
                  <a:pt x="6235950" y="0"/>
                </a:lnTo>
                <a:lnTo>
                  <a:pt x="0" y="6235962"/>
                </a:lnTo>
                <a:lnTo>
                  <a:pt x="0" y="6226982"/>
                </a:lnTo>
                <a:close/>
                <a:moveTo>
                  <a:pt x="5998370" y="0"/>
                </a:moveTo>
                <a:lnTo>
                  <a:pt x="6007350" y="0"/>
                </a:lnTo>
                <a:lnTo>
                  <a:pt x="0" y="6007362"/>
                </a:lnTo>
                <a:lnTo>
                  <a:pt x="0" y="5998380"/>
                </a:lnTo>
                <a:close/>
                <a:moveTo>
                  <a:pt x="5769770" y="0"/>
                </a:moveTo>
                <a:lnTo>
                  <a:pt x="5778750" y="0"/>
                </a:lnTo>
                <a:lnTo>
                  <a:pt x="0" y="5778762"/>
                </a:lnTo>
                <a:lnTo>
                  <a:pt x="0" y="5769781"/>
                </a:lnTo>
                <a:close/>
                <a:moveTo>
                  <a:pt x="5541170" y="0"/>
                </a:moveTo>
                <a:lnTo>
                  <a:pt x="5550150" y="0"/>
                </a:lnTo>
                <a:lnTo>
                  <a:pt x="0" y="5550162"/>
                </a:lnTo>
                <a:lnTo>
                  <a:pt x="0" y="5541181"/>
                </a:lnTo>
                <a:close/>
                <a:moveTo>
                  <a:pt x="5312570" y="0"/>
                </a:moveTo>
                <a:lnTo>
                  <a:pt x="5321551" y="0"/>
                </a:lnTo>
                <a:lnTo>
                  <a:pt x="0" y="5321562"/>
                </a:lnTo>
                <a:lnTo>
                  <a:pt x="0" y="5312581"/>
                </a:lnTo>
                <a:close/>
                <a:moveTo>
                  <a:pt x="5083971" y="0"/>
                </a:moveTo>
                <a:lnTo>
                  <a:pt x="5092951" y="0"/>
                </a:lnTo>
                <a:lnTo>
                  <a:pt x="0" y="5092962"/>
                </a:lnTo>
                <a:lnTo>
                  <a:pt x="0" y="5083982"/>
                </a:lnTo>
                <a:close/>
                <a:moveTo>
                  <a:pt x="4855372" y="0"/>
                </a:moveTo>
                <a:lnTo>
                  <a:pt x="4864351" y="0"/>
                </a:lnTo>
                <a:lnTo>
                  <a:pt x="0" y="4864362"/>
                </a:lnTo>
                <a:lnTo>
                  <a:pt x="0" y="4855382"/>
                </a:lnTo>
                <a:close/>
                <a:moveTo>
                  <a:pt x="4626771" y="0"/>
                </a:moveTo>
                <a:lnTo>
                  <a:pt x="4635751" y="0"/>
                </a:lnTo>
                <a:lnTo>
                  <a:pt x="0" y="4635762"/>
                </a:lnTo>
                <a:lnTo>
                  <a:pt x="0" y="4626781"/>
                </a:lnTo>
                <a:close/>
                <a:moveTo>
                  <a:pt x="4398171" y="0"/>
                </a:moveTo>
                <a:lnTo>
                  <a:pt x="4407151" y="0"/>
                </a:lnTo>
                <a:lnTo>
                  <a:pt x="0" y="4407161"/>
                </a:lnTo>
                <a:lnTo>
                  <a:pt x="0" y="4398181"/>
                </a:lnTo>
                <a:close/>
                <a:moveTo>
                  <a:pt x="4169572" y="0"/>
                </a:moveTo>
                <a:lnTo>
                  <a:pt x="4178552" y="0"/>
                </a:lnTo>
                <a:lnTo>
                  <a:pt x="0" y="4178561"/>
                </a:lnTo>
                <a:lnTo>
                  <a:pt x="0" y="4169581"/>
                </a:lnTo>
                <a:close/>
                <a:moveTo>
                  <a:pt x="3940972" y="0"/>
                </a:moveTo>
                <a:lnTo>
                  <a:pt x="3949952" y="0"/>
                </a:lnTo>
                <a:lnTo>
                  <a:pt x="0" y="3949961"/>
                </a:lnTo>
                <a:lnTo>
                  <a:pt x="0" y="3940981"/>
                </a:lnTo>
                <a:close/>
                <a:moveTo>
                  <a:pt x="3712373" y="0"/>
                </a:moveTo>
                <a:lnTo>
                  <a:pt x="3721352" y="0"/>
                </a:lnTo>
                <a:lnTo>
                  <a:pt x="0" y="3721361"/>
                </a:lnTo>
                <a:lnTo>
                  <a:pt x="0" y="3712382"/>
                </a:lnTo>
                <a:close/>
                <a:moveTo>
                  <a:pt x="3483773" y="0"/>
                </a:moveTo>
                <a:lnTo>
                  <a:pt x="3492752" y="0"/>
                </a:lnTo>
                <a:lnTo>
                  <a:pt x="0" y="3492761"/>
                </a:lnTo>
                <a:lnTo>
                  <a:pt x="0" y="3483782"/>
                </a:lnTo>
                <a:close/>
                <a:moveTo>
                  <a:pt x="3255173" y="0"/>
                </a:moveTo>
                <a:lnTo>
                  <a:pt x="3264154" y="0"/>
                </a:lnTo>
                <a:lnTo>
                  <a:pt x="0" y="3264162"/>
                </a:lnTo>
                <a:lnTo>
                  <a:pt x="0" y="3255181"/>
                </a:lnTo>
                <a:close/>
                <a:moveTo>
                  <a:pt x="3026573" y="0"/>
                </a:moveTo>
                <a:lnTo>
                  <a:pt x="3035552" y="0"/>
                </a:lnTo>
                <a:lnTo>
                  <a:pt x="0" y="3035560"/>
                </a:lnTo>
                <a:lnTo>
                  <a:pt x="0" y="3026580"/>
                </a:lnTo>
                <a:close/>
                <a:moveTo>
                  <a:pt x="2797973" y="0"/>
                </a:moveTo>
                <a:lnTo>
                  <a:pt x="2806953" y="0"/>
                </a:lnTo>
                <a:lnTo>
                  <a:pt x="0" y="2806960"/>
                </a:lnTo>
                <a:lnTo>
                  <a:pt x="0" y="2797980"/>
                </a:lnTo>
                <a:close/>
                <a:moveTo>
                  <a:pt x="2569373" y="0"/>
                </a:moveTo>
                <a:lnTo>
                  <a:pt x="2578353" y="0"/>
                </a:lnTo>
                <a:lnTo>
                  <a:pt x="0" y="2578360"/>
                </a:lnTo>
                <a:lnTo>
                  <a:pt x="0" y="2569379"/>
                </a:lnTo>
                <a:close/>
                <a:moveTo>
                  <a:pt x="2340785" y="0"/>
                </a:moveTo>
                <a:lnTo>
                  <a:pt x="2349776" y="0"/>
                </a:lnTo>
                <a:lnTo>
                  <a:pt x="0" y="2349775"/>
                </a:lnTo>
                <a:lnTo>
                  <a:pt x="0" y="2340787"/>
                </a:lnTo>
                <a:close/>
                <a:moveTo>
                  <a:pt x="2112185" y="0"/>
                </a:moveTo>
                <a:lnTo>
                  <a:pt x="2121160" y="0"/>
                </a:lnTo>
                <a:lnTo>
                  <a:pt x="0" y="2121160"/>
                </a:lnTo>
                <a:lnTo>
                  <a:pt x="0" y="2112187"/>
                </a:lnTo>
                <a:close/>
                <a:moveTo>
                  <a:pt x="1883591" y="0"/>
                </a:moveTo>
                <a:lnTo>
                  <a:pt x="1892566" y="0"/>
                </a:lnTo>
                <a:lnTo>
                  <a:pt x="0" y="1892567"/>
                </a:lnTo>
                <a:lnTo>
                  <a:pt x="0" y="1883591"/>
                </a:lnTo>
                <a:close/>
                <a:moveTo>
                  <a:pt x="1654986" y="0"/>
                </a:moveTo>
                <a:lnTo>
                  <a:pt x="1663970" y="0"/>
                </a:lnTo>
                <a:lnTo>
                  <a:pt x="0" y="1663970"/>
                </a:lnTo>
                <a:lnTo>
                  <a:pt x="0" y="1654987"/>
                </a:lnTo>
                <a:close/>
                <a:moveTo>
                  <a:pt x="1426397" y="0"/>
                </a:moveTo>
                <a:lnTo>
                  <a:pt x="1435365" y="0"/>
                </a:lnTo>
                <a:lnTo>
                  <a:pt x="0" y="1435367"/>
                </a:lnTo>
                <a:lnTo>
                  <a:pt x="0" y="1426396"/>
                </a:lnTo>
                <a:close/>
                <a:moveTo>
                  <a:pt x="1197794" y="0"/>
                </a:moveTo>
                <a:lnTo>
                  <a:pt x="1206775" y="0"/>
                </a:lnTo>
                <a:lnTo>
                  <a:pt x="0" y="1206774"/>
                </a:lnTo>
                <a:lnTo>
                  <a:pt x="0" y="1197793"/>
                </a:lnTo>
                <a:close/>
                <a:moveTo>
                  <a:pt x="969194" y="0"/>
                </a:moveTo>
                <a:lnTo>
                  <a:pt x="978176" y="0"/>
                </a:lnTo>
                <a:lnTo>
                  <a:pt x="0" y="978175"/>
                </a:lnTo>
                <a:lnTo>
                  <a:pt x="0" y="969194"/>
                </a:lnTo>
                <a:close/>
                <a:moveTo>
                  <a:pt x="740596" y="0"/>
                </a:moveTo>
                <a:lnTo>
                  <a:pt x="749576" y="0"/>
                </a:lnTo>
                <a:lnTo>
                  <a:pt x="0" y="749575"/>
                </a:lnTo>
                <a:lnTo>
                  <a:pt x="0" y="740595"/>
                </a:lnTo>
                <a:close/>
                <a:moveTo>
                  <a:pt x="511996" y="0"/>
                </a:moveTo>
                <a:lnTo>
                  <a:pt x="520973" y="0"/>
                </a:lnTo>
                <a:lnTo>
                  <a:pt x="0" y="520973"/>
                </a:lnTo>
                <a:lnTo>
                  <a:pt x="0" y="511996"/>
                </a:lnTo>
                <a:close/>
                <a:moveTo>
                  <a:pt x="283396" y="0"/>
                </a:moveTo>
                <a:lnTo>
                  <a:pt x="292377" y="0"/>
                </a:lnTo>
                <a:lnTo>
                  <a:pt x="0" y="292377"/>
                </a:lnTo>
                <a:lnTo>
                  <a:pt x="0" y="283395"/>
                </a:lnTo>
                <a:close/>
                <a:moveTo>
                  <a:pt x="54789" y="0"/>
                </a:moveTo>
                <a:lnTo>
                  <a:pt x="63778" y="0"/>
                </a:lnTo>
                <a:lnTo>
                  <a:pt x="0" y="63777"/>
                </a:lnTo>
                <a:lnTo>
                  <a:pt x="0" y="5478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5.jpg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4-53968">
            <a:extLst>
              <a:ext uri="{FF2B5EF4-FFF2-40B4-BE49-F238E27FC236}">
                <a16:creationId xmlns:a16="http://schemas.microsoft.com/office/drawing/2014/main" id="{2275C1B9-98A6-49C3-A762-641B775126C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90"/>
          <a:stretch>
            <a:fillRect/>
          </a:stretch>
        </p:blipFill>
        <p:spPr>
          <a:xfrm>
            <a:off x="57150" y="0"/>
            <a:ext cx="9144000" cy="5143564"/>
          </a:xfrm>
          <a:prstGeom prst="rect">
            <a:avLst/>
          </a:prstGeom>
        </p:spPr>
      </p:pic>
      <p:sp>
        <p:nvSpPr>
          <p:cNvPr id="6" name="PA-装饰">
            <a:extLst>
              <a:ext uri="{FF2B5EF4-FFF2-40B4-BE49-F238E27FC236}">
                <a16:creationId xmlns:a16="http://schemas.microsoft.com/office/drawing/2014/main" id="{B3681DAB-3C84-4894-A7A3-8122ED0C891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344015" y="153988"/>
            <a:ext cx="4455969" cy="455680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  <a:gd name="T122" fmla="*/ 391912 w 1717675"/>
              <a:gd name="T123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" h="333">
                <a:moveTo>
                  <a:pt x="162" y="317"/>
                </a:moveTo>
                <a:cubicBezTo>
                  <a:pt x="162" y="316"/>
                  <a:pt x="162" y="316"/>
                  <a:pt x="163" y="316"/>
                </a:cubicBezTo>
                <a:cubicBezTo>
                  <a:pt x="163" y="315"/>
                  <a:pt x="162" y="315"/>
                  <a:pt x="162" y="314"/>
                </a:cubicBezTo>
                <a:cubicBezTo>
                  <a:pt x="160" y="314"/>
                  <a:pt x="159" y="315"/>
                  <a:pt x="158" y="317"/>
                </a:cubicBezTo>
                <a:cubicBezTo>
                  <a:pt x="159" y="319"/>
                  <a:pt x="160" y="320"/>
                  <a:pt x="159" y="322"/>
                </a:cubicBezTo>
                <a:cubicBezTo>
                  <a:pt x="157" y="322"/>
                  <a:pt x="158" y="319"/>
                  <a:pt x="156" y="318"/>
                </a:cubicBezTo>
                <a:cubicBezTo>
                  <a:pt x="156" y="319"/>
                  <a:pt x="156" y="319"/>
                  <a:pt x="154" y="320"/>
                </a:cubicBezTo>
                <a:cubicBezTo>
                  <a:pt x="154" y="320"/>
                  <a:pt x="154" y="318"/>
                  <a:pt x="153" y="318"/>
                </a:cubicBezTo>
                <a:cubicBezTo>
                  <a:pt x="152" y="318"/>
                  <a:pt x="153" y="320"/>
                  <a:pt x="153" y="321"/>
                </a:cubicBezTo>
                <a:cubicBezTo>
                  <a:pt x="151" y="320"/>
                  <a:pt x="152" y="320"/>
                  <a:pt x="152" y="318"/>
                </a:cubicBezTo>
                <a:cubicBezTo>
                  <a:pt x="150" y="318"/>
                  <a:pt x="151" y="320"/>
                  <a:pt x="151" y="322"/>
                </a:cubicBezTo>
                <a:cubicBezTo>
                  <a:pt x="152" y="322"/>
                  <a:pt x="152" y="321"/>
                  <a:pt x="153" y="322"/>
                </a:cubicBezTo>
                <a:cubicBezTo>
                  <a:pt x="152" y="323"/>
                  <a:pt x="149" y="323"/>
                  <a:pt x="147" y="325"/>
                </a:cubicBezTo>
                <a:cubicBezTo>
                  <a:pt x="147" y="322"/>
                  <a:pt x="143" y="323"/>
                  <a:pt x="142" y="319"/>
                </a:cubicBezTo>
                <a:cubicBezTo>
                  <a:pt x="144" y="320"/>
                  <a:pt x="144" y="321"/>
                  <a:pt x="145" y="322"/>
                </a:cubicBezTo>
                <a:cubicBezTo>
                  <a:pt x="147" y="322"/>
                  <a:pt x="147" y="321"/>
                  <a:pt x="149" y="322"/>
                </a:cubicBezTo>
                <a:cubicBezTo>
                  <a:pt x="148" y="318"/>
                  <a:pt x="147" y="319"/>
                  <a:pt x="148" y="316"/>
                </a:cubicBezTo>
                <a:cubicBezTo>
                  <a:pt x="146" y="316"/>
                  <a:pt x="146" y="319"/>
                  <a:pt x="145" y="317"/>
                </a:cubicBezTo>
                <a:cubicBezTo>
                  <a:pt x="145" y="317"/>
                  <a:pt x="144" y="318"/>
                  <a:pt x="143" y="319"/>
                </a:cubicBezTo>
                <a:cubicBezTo>
                  <a:pt x="141" y="318"/>
                  <a:pt x="144" y="317"/>
                  <a:pt x="144" y="316"/>
                </a:cubicBezTo>
                <a:cubicBezTo>
                  <a:pt x="141" y="316"/>
                  <a:pt x="141" y="319"/>
                  <a:pt x="140" y="321"/>
                </a:cubicBezTo>
                <a:cubicBezTo>
                  <a:pt x="139" y="321"/>
                  <a:pt x="139" y="320"/>
                  <a:pt x="138" y="320"/>
                </a:cubicBezTo>
                <a:cubicBezTo>
                  <a:pt x="138" y="318"/>
                  <a:pt x="139" y="319"/>
                  <a:pt x="140" y="319"/>
                </a:cubicBezTo>
                <a:cubicBezTo>
                  <a:pt x="138" y="316"/>
                  <a:pt x="136" y="320"/>
                  <a:pt x="133" y="318"/>
                </a:cubicBezTo>
                <a:cubicBezTo>
                  <a:pt x="132" y="320"/>
                  <a:pt x="135" y="318"/>
                  <a:pt x="135" y="319"/>
                </a:cubicBezTo>
                <a:cubicBezTo>
                  <a:pt x="135" y="321"/>
                  <a:pt x="133" y="321"/>
                  <a:pt x="132" y="321"/>
                </a:cubicBezTo>
                <a:cubicBezTo>
                  <a:pt x="133" y="321"/>
                  <a:pt x="133" y="320"/>
                  <a:pt x="133" y="319"/>
                </a:cubicBezTo>
                <a:cubicBezTo>
                  <a:pt x="132" y="319"/>
                  <a:pt x="132" y="320"/>
                  <a:pt x="131" y="320"/>
                </a:cubicBezTo>
                <a:cubicBezTo>
                  <a:pt x="132" y="321"/>
                  <a:pt x="132" y="322"/>
                  <a:pt x="133" y="322"/>
                </a:cubicBezTo>
                <a:cubicBezTo>
                  <a:pt x="132" y="323"/>
                  <a:pt x="131" y="324"/>
                  <a:pt x="132" y="326"/>
                </a:cubicBezTo>
                <a:cubicBezTo>
                  <a:pt x="124" y="322"/>
                  <a:pt x="123" y="332"/>
                  <a:pt x="115" y="333"/>
                </a:cubicBezTo>
                <a:cubicBezTo>
                  <a:pt x="116" y="331"/>
                  <a:pt x="115" y="329"/>
                  <a:pt x="114" y="328"/>
                </a:cubicBezTo>
                <a:cubicBezTo>
                  <a:pt x="114" y="327"/>
                  <a:pt x="115" y="329"/>
                  <a:pt x="116" y="328"/>
                </a:cubicBezTo>
                <a:cubicBezTo>
                  <a:pt x="116" y="327"/>
                  <a:pt x="115" y="327"/>
                  <a:pt x="114" y="326"/>
                </a:cubicBezTo>
                <a:cubicBezTo>
                  <a:pt x="117" y="327"/>
                  <a:pt x="116" y="324"/>
                  <a:pt x="119" y="323"/>
                </a:cubicBezTo>
                <a:cubicBezTo>
                  <a:pt x="119" y="321"/>
                  <a:pt x="118" y="321"/>
                  <a:pt x="118" y="319"/>
                </a:cubicBezTo>
                <a:cubicBezTo>
                  <a:pt x="119" y="320"/>
                  <a:pt x="120" y="321"/>
                  <a:pt x="121" y="321"/>
                </a:cubicBezTo>
                <a:cubicBezTo>
                  <a:pt x="119" y="319"/>
                  <a:pt x="115" y="319"/>
                  <a:pt x="117" y="315"/>
                </a:cubicBezTo>
                <a:cubicBezTo>
                  <a:pt x="118" y="315"/>
                  <a:pt x="118" y="316"/>
                  <a:pt x="117" y="317"/>
                </a:cubicBezTo>
                <a:cubicBezTo>
                  <a:pt x="119" y="316"/>
                  <a:pt x="119" y="319"/>
                  <a:pt x="121" y="317"/>
                </a:cubicBezTo>
                <a:cubicBezTo>
                  <a:pt x="121" y="318"/>
                  <a:pt x="120" y="318"/>
                  <a:pt x="120" y="319"/>
                </a:cubicBezTo>
                <a:cubicBezTo>
                  <a:pt x="120" y="319"/>
                  <a:pt x="121" y="319"/>
                  <a:pt x="121" y="319"/>
                </a:cubicBezTo>
                <a:cubicBezTo>
                  <a:pt x="122" y="319"/>
                  <a:pt x="122" y="319"/>
                  <a:pt x="121" y="319"/>
                </a:cubicBezTo>
                <a:cubicBezTo>
                  <a:pt x="122" y="319"/>
                  <a:pt x="122" y="318"/>
                  <a:pt x="124" y="318"/>
                </a:cubicBezTo>
                <a:cubicBezTo>
                  <a:pt x="122" y="315"/>
                  <a:pt x="126" y="315"/>
                  <a:pt x="124" y="314"/>
                </a:cubicBezTo>
                <a:cubicBezTo>
                  <a:pt x="124" y="312"/>
                  <a:pt x="125" y="313"/>
                  <a:pt x="126" y="313"/>
                </a:cubicBezTo>
                <a:cubicBezTo>
                  <a:pt x="126" y="312"/>
                  <a:pt x="125" y="312"/>
                  <a:pt x="125" y="311"/>
                </a:cubicBezTo>
                <a:cubicBezTo>
                  <a:pt x="124" y="312"/>
                  <a:pt x="124" y="313"/>
                  <a:pt x="123" y="313"/>
                </a:cubicBezTo>
                <a:cubicBezTo>
                  <a:pt x="123" y="311"/>
                  <a:pt x="122" y="311"/>
                  <a:pt x="122" y="310"/>
                </a:cubicBezTo>
                <a:cubicBezTo>
                  <a:pt x="120" y="311"/>
                  <a:pt x="121" y="309"/>
                  <a:pt x="118" y="310"/>
                </a:cubicBezTo>
                <a:cubicBezTo>
                  <a:pt x="117" y="311"/>
                  <a:pt x="117" y="312"/>
                  <a:pt x="117" y="313"/>
                </a:cubicBezTo>
                <a:cubicBezTo>
                  <a:pt x="115" y="313"/>
                  <a:pt x="114" y="313"/>
                  <a:pt x="114" y="315"/>
                </a:cubicBezTo>
                <a:cubicBezTo>
                  <a:pt x="113" y="313"/>
                  <a:pt x="110" y="314"/>
                  <a:pt x="108" y="315"/>
                </a:cubicBezTo>
                <a:cubicBezTo>
                  <a:pt x="109" y="313"/>
                  <a:pt x="107" y="313"/>
                  <a:pt x="106" y="312"/>
                </a:cubicBezTo>
                <a:cubicBezTo>
                  <a:pt x="107" y="310"/>
                  <a:pt x="107" y="307"/>
                  <a:pt x="105" y="305"/>
                </a:cubicBezTo>
                <a:cubicBezTo>
                  <a:pt x="104" y="305"/>
                  <a:pt x="105" y="306"/>
                  <a:pt x="105" y="308"/>
                </a:cubicBezTo>
                <a:cubicBezTo>
                  <a:pt x="104" y="307"/>
                  <a:pt x="103" y="308"/>
                  <a:pt x="102" y="308"/>
                </a:cubicBezTo>
                <a:cubicBezTo>
                  <a:pt x="102" y="311"/>
                  <a:pt x="102" y="313"/>
                  <a:pt x="101" y="315"/>
                </a:cubicBezTo>
                <a:cubicBezTo>
                  <a:pt x="99" y="313"/>
                  <a:pt x="101" y="312"/>
                  <a:pt x="101" y="308"/>
                </a:cubicBezTo>
                <a:cubicBezTo>
                  <a:pt x="99" y="307"/>
                  <a:pt x="100" y="310"/>
                  <a:pt x="98" y="310"/>
                </a:cubicBezTo>
                <a:cubicBezTo>
                  <a:pt x="97" y="308"/>
                  <a:pt x="98" y="304"/>
                  <a:pt x="100" y="303"/>
                </a:cubicBezTo>
                <a:cubicBezTo>
                  <a:pt x="100" y="301"/>
                  <a:pt x="99" y="303"/>
                  <a:pt x="98" y="303"/>
                </a:cubicBezTo>
                <a:cubicBezTo>
                  <a:pt x="101" y="300"/>
                  <a:pt x="97" y="300"/>
                  <a:pt x="95" y="301"/>
                </a:cubicBezTo>
                <a:cubicBezTo>
                  <a:pt x="94" y="299"/>
                  <a:pt x="97" y="300"/>
                  <a:pt x="98" y="298"/>
                </a:cubicBezTo>
                <a:cubicBezTo>
                  <a:pt x="98" y="297"/>
                  <a:pt x="96" y="297"/>
                  <a:pt x="96" y="297"/>
                </a:cubicBezTo>
                <a:cubicBezTo>
                  <a:pt x="96" y="296"/>
                  <a:pt x="97" y="295"/>
                  <a:pt x="96" y="295"/>
                </a:cubicBezTo>
                <a:cubicBezTo>
                  <a:pt x="96" y="293"/>
                  <a:pt x="97" y="294"/>
                  <a:pt x="98" y="295"/>
                </a:cubicBezTo>
                <a:cubicBezTo>
                  <a:pt x="100" y="294"/>
                  <a:pt x="97" y="293"/>
                  <a:pt x="100" y="293"/>
                </a:cubicBezTo>
                <a:cubicBezTo>
                  <a:pt x="100" y="293"/>
                  <a:pt x="99" y="293"/>
                  <a:pt x="99" y="293"/>
                </a:cubicBezTo>
                <a:cubicBezTo>
                  <a:pt x="98" y="292"/>
                  <a:pt x="102" y="291"/>
                  <a:pt x="101" y="293"/>
                </a:cubicBezTo>
                <a:cubicBezTo>
                  <a:pt x="104" y="292"/>
                  <a:pt x="101" y="288"/>
                  <a:pt x="100" y="287"/>
                </a:cubicBezTo>
                <a:cubicBezTo>
                  <a:pt x="101" y="286"/>
                  <a:pt x="103" y="286"/>
                  <a:pt x="103" y="285"/>
                </a:cubicBezTo>
                <a:cubicBezTo>
                  <a:pt x="102" y="283"/>
                  <a:pt x="102" y="286"/>
                  <a:pt x="100" y="285"/>
                </a:cubicBezTo>
                <a:cubicBezTo>
                  <a:pt x="102" y="281"/>
                  <a:pt x="103" y="286"/>
                  <a:pt x="106" y="286"/>
                </a:cubicBezTo>
                <a:cubicBezTo>
                  <a:pt x="105" y="283"/>
                  <a:pt x="102" y="280"/>
                  <a:pt x="99" y="282"/>
                </a:cubicBezTo>
                <a:cubicBezTo>
                  <a:pt x="99" y="285"/>
                  <a:pt x="100" y="286"/>
                  <a:pt x="99" y="288"/>
                </a:cubicBezTo>
                <a:cubicBezTo>
                  <a:pt x="98" y="288"/>
                  <a:pt x="98" y="286"/>
                  <a:pt x="98" y="285"/>
                </a:cubicBezTo>
                <a:cubicBezTo>
                  <a:pt x="97" y="285"/>
                  <a:pt x="97" y="285"/>
                  <a:pt x="97" y="286"/>
                </a:cubicBezTo>
                <a:cubicBezTo>
                  <a:pt x="95" y="285"/>
                  <a:pt x="96" y="282"/>
                  <a:pt x="96" y="279"/>
                </a:cubicBezTo>
                <a:cubicBezTo>
                  <a:pt x="93" y="280"/>
                  <a:pt x="94" y="282"/>
                  <a:pt x="93" y="284"/>
                </a:cubicBezTo>
                <a:cubicBezTo>
                  <a:pt x="91" y="283"/>
                  <a:pt x="91" y="281"/>
                  <a:pt x="93" y="280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1" y="278"/>
                  <a:pt x="90" y="279"/>
                  <a:pt x="89" y="280"/>
                </a:cubicBezTo>
                <a:cubicBezTo>
                  <a:pt x="90" y="281"/>
                  <a:pt x="90" y="285"/>
                  <a:pt x="88" y="285"/>
                </a:cubicBezTo>
                <a:cubicBezTo>
                  <a:pt x="88" y="284"/>
                  <a:pt x="88" y="284"/>
                  <a:pt x="89" y="283"/>
                </a:cubicBezTo>
                <a:cubicBezTo>
                  <a:pt x="88" y="283"/>
                  <a:pt x="86" y="284"/>
                  <a:pt x="87" y="282"/>
                </a:cubicBezTo>
                <a:cubicBezTo>
                  <a:pt x="86" y="283"/>
                  <a:pt x="86" y="284"/>
                  <a:pt x="87" y="284"/>
                </a:cubicBezTo>
                <a:cubicBezTo>
                  <a:pt x="85" y="285"/>
                  <a:pt x="84" y="285"/>
                  <a:pt x="82" y="285"/>
                </a:cubicBezTo>
                <a:cubicBezTo>
                  <a:pt x="84" y="282"/>
                  <a:pt x="81" y="283"/>
                  <a:pt x="83" y="281"/>
                </a:cubicBezTo>
                <a:cubicBezTo>
                  <a:pt x="81" y="281"/>
                  <a:pt x="77" y="284"/>
                  <a:pt x="78" y="286"/>
                </a:cubicBezTo>
                <a:cubicBezTo>
                  <a:pt x="79" y="287"/>
                  <a:pt x="80" y="287"/>
                  <a:pt x="81" y="287"/>
                </a:cubicBezTo>
                <a:cubicBezTo>
                  <a:pt x="81" y="288"/>
                  <a:pt x="79" y="288"/>
                  <a:pt x="79" y="289"/>
                </a:cubicBezTo>
                <a:cubicBezTo>
                  <a:pt x="78" y="289"/>
                  <a:pt x="78" y="289"/>
                  <a:pt x="78" y="288"/>
                </a:cubicBezTo>
                <a:cubicBezTo>
                  <a:pt x="78" y="289"/>
                  <a:pt x="77" y="290"/>
                  <a:pt x="76" y="290"/>
                </a:cubicBezTo>
                <a:cubicBezTo>
                  <a:pt x="77" y="295"/>
                  <a:pt x="73" y="298"/>
                  <a:pt x="73" y="305"/>
                </a:cubicBezTo>
                <a:cubicBezTo>
                  <a:pt x="71" y="305"/>
                  <a:pt x="71" y="308"/>
                  <a:pt x="69" y="309"/>
                </a:cubicBezTo>
                <a:cubicBezTo>
                  <a:pt x="69" y="308"/>
                  <a:pt x="68" y="306"/>
                  <a:pt x="67" y="309"/>
                </a:cubicBezTo>
                <a:cubicBezTo>
                  <a:pt x="65" y="307"/>
                  <a:pt x="69" y="308"/>
                  <a:pt x="69" y="306"/>
                </a:cubicBezTo>
                <a:cubicBezTo>
                  <a:pt x="69" y="306"/>
                  <a:pt x="69" y="307"/>
                  <a:pt x="69" y="308"/>
                </a:cubicBezTo>
                <a:cubicBezTo>
                  <a:pt x="72" y="308"/>
                  <a:pt x="68" y="304"/>
                  <a:pt x="70" y="302"/>
                </a:cubicBezTo>
                <a:cubicBezTo>
                  <a:pt x="70" y="301"/>
                  <a:pt x="69" y="301"/>
                  <a:pt x="68" y="302"/>
                </a:cubicBezTo>
                <a:cubicBezTo>
                  <a:pt x="66" y="301"/>
                  <a:pt x="68" y="300"/>
                  <a:pt x="67" y="299"/>
                </a:cubicBezTo>
                <a:cubicBezTo>
                  <a:pt x="66" y="299"/>
                  <a:pt x="67" y="301"/>
                  <a:pt x="65" y="301"/>
                </a:cubicBezTo>
                <a:cubicBezTo>
                  <a:pt x="65" y="300"/>
                  <a:pt x="66" y="298"/>
                  <a:pt x="65" y="298"/>
                </a:cubicBezTo>
                <a:cubicBezTo>
                  <a:pt x="65" y="298"/>
                  <a:pt x="65" y="298"/>
                  <a:pt x="66" y="298"/>
                </a:cubicBezTo>
                <a:cubicBezTo>
                  <a:pt x="67" y="296"/>
                  <a:pt x="64" y="297"/>
                  <a:pt x="65" y="296"/>
                </a:cubicBezTo>
                <a:cubicBezTo>
                  <a:pt x="63" y="296"/>
                  <a:pt x="64" y="296"/>
                  <a:pt x="62" y="296"/>
                </a:cubicBezTo>
                <a:cubicBezTo>
                  <a:pt x="63" y="295"/>
                  <a:pt x="66" y="294"/>
                  <a:pt x="67" y="296"/>
                </a:cubicBezTo>
                <a:cubicBezTo>
                  <a:pt x="64" y="297"/>
                  <a:pt x="70" y="297"/>
                  <a:pt x="68" y="301"/>
                </a:cubicBezTo>
                <a:cubicBezTo>
                  <a:pt x="70" y="301"/>
                  <a:pt x="69" y="299"/>
                  <a:pt x="72" y="299"/>
                </a:cubicBezTo>
                <a:cubicBezTo>
                  <a:pt x="70" y="298"/>
                  <a:pt x="69" y="299"/>
                  <a:pt x="70" y="296"/>
                </a:cubicBezTo>
                <a:cubicBezTo>
                  <a:pt x="69" y="296"/>
                  <a:pt x="69" y="297"/>
                  <a:pt x="69" y="297"/>
                </a:cubicBezTo>
                <a:cubicBezTo>
                  <a:pt x="68" y="297"/>
                  <a:pt x="68" y="296"/>
                  <a:pt x="68" y="296"/>
                </a:cubicBezTo>
                <a:cubicBezTo>
                  <a:pt x="69" y="293"/>
                  <a:pt x="72" y="295"/>
                  <a:pt x="74" y="294"/>
                </a:cubicBezTo>
                <a:cubicBezTo>
                  <a:pt x="71" y="292"/>
                  <a:pt x="74" y="292"/>
                  <a:pt x="72" y="289"/>
                </a:cubicBezTo>
                <a:cubicBezTo>
                  <a:pt x="71" y="291"/>
                  <a:pt x="69" y="291"/>
                  <a:pt x="67" y="291"/>
                </a:cubicBezTo>
                <a:cubicBezTo>
                  <a:pt x="68" y="290"/>
                  <a:pt x="66" y="289"/>
                  <a:pt x="64" y="288"/>
                </a:cubicBezTo>
                <a:cubicBezTo>
                  <a:pt x="64" y="287"/>
                  <a:pt x="66" y="288"/>
                  <a:pt x="66" y="286"/>
                </a:cubicBezTo>
                <a:cubicBezTo>
                  <a:pt x="67" y="286"/>
                  <a:pt x="66" y="287"/>
                  <a:pt x="66" y="288"/>
                </a:cubicBezTo>
                <a:cubicBezTo>
                  <a:pt x="68" y="288"/>
                  <a:pt x="67" y="287"/>
                  <a:pt x="68" y="286"/>
                </a:cubicBezTo>
                <a:cubicBezTo>
                  <a:pt x="67" y="286"/>
                  <a:pt x="65" y="285"/>
                  <a:pt x="65" y="283"/>
                </a:cubicBezTo>
                <a:cubicBezTo>
                  <a:pt x="68" y="285"/>
                  <a:pt x="66" y="282"/>
                  <a:pt x="70" y="282"/>
                </a:cubicBezTo>
                <a:cubicBezTo>
                  <a:pt x="70" y="283"/>
                  <a:pt x="68" y="282"/>
                  <a:pt x="68" y="284"/>
                </a:cubicBezTo>
                <a:cubicBezTo>
                  <a:pt x="68" y="285"/>
                  <a:pt x="70" y="285"/>
                  <a:pt x="70" y="285"/>
                </a:cubicBezTo>
                <a:cubicBezTo>
                  <a:pt x="72" y="283"/>
                  <a:pt x="71" y="282"/>
                  <a:pt x="73" y="281"/>
                </a:cubicBezTo>
                <a:cubicBezTo>
                  <a:pt x="74" y="283"/>
                  <a:pt x="75" y="281"/>
                  <a:pt x="77" y="281"/>
                </a:cubicBezTo>
                <a:cubicBezTo>
                  <a:pt x="76" y="281"/>
                  <a:pt x="75" y="280"/>
                  <a:pt x="73" y="280"/>
                </a:cubicBezTo>
                <a:cubicBezTo>
                  <a:pt x="74" y="279"/>
                  <a:pt x="74" y="279"/>
                  <a:pt x="73" y="279"/>
                </a:cubicBezTo>
                <a:cubicBezTo>
                  <a:pt x="73" y="277"/>
                  <a:pt x="75" y="279"/>
                  <a:pt x="76" y="279"/>
                </a:cubicBezTo>
                <a:cubicBezTo>
                  <a:pt x="77" y="278"/>
                  <a:pt x="76" y="276"/>
                  <a:pt x="78" y="277"/>
                </a:cubicBezTo>
                <a:cubicBezTo>
                  <a:pt x="76" y="275"/>
                  <a:pt x="78" y="276"/>
                  <a:pt x="75" y="273"/>
                </a:cubicBezTo>
                <a:cubicBezTo>
                  <a:pt x="76" y="276"/>
                  <a:pt x="72" y="276"/>
                  <a:pt x="72" y="273"/>
                </a:cubicBezTo>
                <a:cubicBezTo>
                  <a:pt x="72" y="274"/>
                  <a:pt x="70" y="275"/>
                  <a:pt x="70" y="272"/>
                </a:cubicBezTo>
                <a:cubicBezTo>
                  <a:pt x="69" y="273"/>
                  <a:pt x="69" y="272"/>
                  <a:pt x="66" y="272"/>
                </a:cubicBezTo>
                <a:cubicBezTo>
                  <a:pt x="68" y="275"/>
                  <a:pt x="72" y="274"/>
                  <a:pt x="73" y="277"/>
                </a:cubicBezTo>
                <a:cubicBezTo>
                  <a:pt x="70" y="277"/>
                  <a:pt x="66" y="274"/>
                  <a:pt x="64" y="274"/>
                </a:cubicBezTo>
                <a:cubicBezTo>
                  <a:pt x="63" y="274"/>
                  <a:pt x="64" y="272"/>
                  <a:pt x="64" y="271"/>
                </a:cubicBezTo>
                <a:cubicBezTo>
                  <a:pt x="63" y="271"/>
                  <a:pt x="61" y="273"/>
                  <a:pt x="61" y="271"/>
                </a:cubicBezTo>
                <a:cubicBezTo>
                  <a:pt x="59" y="271"/>
                  <a:pt x="61" y="273"/>
                  <a:pt x="60" y="275"/>
                </a:cubicBezTo>
                <a:cubicBezTo>
                  <a:pt x="59" y="274"/>
                  <a:pt x="59" y="273"/>
                  <a:pt x="60" y="272"/>
                </a:cubicBezTo>
                <a:cubicBezTo>
                  <a:pt x="58" y="273"/>
                  <a:pt x="57" y="272"/>
                  <a:pt x="54" y="272"/>
                </a:cubicBezTo>
                <a:cubicBezTo>
                  <a:pt x="54" y="274"/>
                  <a:pt x="56" y="275"/>
                  <a:pt x="57" y="275"/>
                </a:cubicBezTo>
                <a:cubicBezTo>
                  <a:pt x="58" y="277"/>
                  <a:pt x="56" y="277"/>
                  <a:pt x="55" y="279"/>
                </a:cubicBezTo>
                <a:cubicBezTo>
                  <a:pt x="54" y="278"/>
                  <a:pt x="55" y="277"/>
                  <a:pt x="54" y="277"/>
                </a:cubicBezTo>
                <a:cubicBezTo>
                  <a:pt x="53" y="278"/>
                  <a:pt x="53" y="280"/>
                  <a:pt x="52" y="281"/>
                </a:cubicBezTo>
                <a:cubicBezTo>
                  <a:pt x="54" y="279"/>
                  <a:pt x="56" y="280"/>
                  <a:pt x="58" y="278"/>
                </a:cubicBezTo>
                <a:cubicBezTo>
                  <a:pt x="59" y="278"/>
                  <a:pt x="59" y="279"/>
                  <a:pt x="58" y="280"/>
                </a:cubicBezTo>
                <a:cubicBezTo>
                  <a:pt x="61" y="280"/>
                  <a:pt x="58" y="278"/>
                  <a:pt x="58" y="277"/>
                </a:cubicBezTo>
                <a:cubicBezTo>
                  <a:pt x="60" y="278"/>
                  <a:pt x="61" y="275"/>
                  <a:pt x="62" y="277"/>
                </a:cubicBezTo>
                <a:cubicBezTo>
                  <a:pt x="65" y="275"/>
                  <a:pt x="59" y="276"/>
                  <a:pt x="61" y="273"/>
                </a:cubicBezTo>
                <a:cubicBezTo>
                  <a:pt x="62" y="274"/>
                  <a:pt x="64" y="275"/>
                  <a:pt x="64" y="277"/>
                </a:cubicBezTo>
                <a:cubicBezTo>
                  <a:pt x="62" y="278"/>
                  <a:pt x="59" y="281"/>
                  <a:pt x="61" y="282"/>
                </a:cubicBezTo>
                <a:cubicBezTo>
                  <a:pt x="61" y="284"/>
                  <a:pt x="59" y="282"/>
                  <a:pt x="60" y="281"/>
                </a:cubicBezTo>
                <a:cubicBezTo>
                  <a:pt x="58" y="281"/>
                  <a:pt x="57" y="281"/>
                  <a:pt x="57" y="282"/>
                </a:cubicBezTo>
                <a:cubicBezTo>
                  <a:pt x="58" y="284"/>
                  <a:pt x="58" y="284"/>
                  <a:pt x="58" y="286"/>
                </a:cubicBezTo>
                <a:cubicBezTo>
                  <a:pt x="57" y="287"/>
                  <a:pt x="56" y="287"/>
                  <a:pt x="55" y="288"/>
                </a:cubicBezTo>
                <a:cubicBezTo>
                  <a:pt x="56" y="289"/>
                  <a:pt x="58" y="288"/>
                  <a:pt x="58" y="288"/>
                </a:cubicBezTo>
                <a:cubicBezTo>
                  <a:pt x="59" y="290"/>
                  <a:pt x="55" y="288"/>
                  <a:pt x="54" y="290"/>
                </a:cubicBezTo>
                <a:cubicBezTo>
                  <a:pt x="53" y="289"/>
                  <a:pt x="51" y="289"/>
                  <a:pt x="51" y="288"/>
                </a:cubicBezTo>
                <a:cubicBezTo>
                  <a:pt x="52" y="289"/>
                  <a:pt x="54" y="288"/>
                  <a:pt x="54" y="287"/>
                </a:cubicBezTo>
                <a:cubicBezTo>
                  <a:pt x="52" y="285"/>
                  <a:pt x="48" y="284"/>
                  <a:pt x="45" y="284"/>
                </a:cubicBezTo>
                <a:cubicBezTo>
                  <a:pt x="44" y="282"/>
                  <a:pt x="48" y="281"/>
                  <a:pt x="44" y="281"/>
                </a:cubicBezTo>
                <a:cubicBezTo>
                  <a:pt x="45" y="280"/>
                  <a:pt x="44" y="279"/>
                  <a:pt x="46" y="279"/>
                </a:cubicBezTo>
                <a:cubicBezTo>
                  <a:pt x="45" y="280"/>
                  <a:pt x="46" y="280"/>
                  <a:pt x="47" y="281"/>
                </a:cubicBezTo>
                <a:cubicBezTo>
                  <a:pt x="48" y="280"/>
                  <a:pt x="48" y="279"/>
                  <a:pt x="48" y="278"/>
                </a:cubicBezTo>
                <a:cubicBezTo>
                  <a:pt x="48" y="278"/>
                  <a:pt x="45" y="279"/>
                  <a:pt x="43" y="277"/>
                </a:cubicBezTo>
                <a:cubicBezTo>
                  <a:pt x="41" y="278"/>
                  <a:pt x="44" y="279"/>
                  <a:pt x="43" y="281"/>
                </a:cubicBezTo>
                <a:cubicBezTo>
                  <a:pt x="43" y="281"/>
                  <a:pt x="42" y="281"/>
                  <a:pt x="41" y="281"/>
                </a:cubicBezTo>
                <a:cubicBezTo>
                  <a:pt x="41" y="279"/>
                  <a:pt x="42" y="277"/>
                  <a:pt x="41" y="274"/>
                </a:cubicBezTo>
                <a:cubicBezTo>
                  <a:pt x="40" y="274"/>
                  <a:pt x="41" y="276"/>
                  <a:pt x="41" y="277"/>
                </a:cubicBezTo>
                <a:cubicBezTo>
                  <a:pt x="39" y="276"/>
                  <a:pt x="39" y="272"/>
                  <a:pt x="40" y="270"/>
                </a:cubicBezTo>
                <a:cubicBezTo>
                  <a:pt x="40" y="270"/>
                  <a:pt x="41" y="271"/>
                  <a:pt x="42" y="271"/>
                </a:cubicBezTo>
                <a:cubicBezTo>
                  <a:pt x="42" y="269"/>
                  <a:pt x="40" y="267"/>
                  <a:pt x="41" y="266"/>
                </a:cubicBezTo>
                <a:cubicBezTo>
                  <a:pt x="40" y="265"/>
                  <a:pt x="40" y="267"/>
                  <a:pt x="40" y="268"/>
                </a:cubicBezTo>
                <a:cubicBezTo>
                  <a:pt x="38" y="269"/>
                  <a:pt x="39" y="266"/>
                  <a:pt x="38" y="266"/>
                </a:cubicBezTo>
                <a:cubicBezTo>
                  <a:pt x="36" y="267"/>
                  <a:pt x="39" y="268"/>
                  <a:pt x="39" y="269"/>
                </a:cubicBezTo>
                <a:cubicBezTo>
                  <a:pt x="38" y="269"/>
                  <a:pt x="38" y="270"/>
                  <a:pt x="38" y="271"/>
                </a:cubicBezTo>
                <a:cubicBezTo>
                  <a:pt x="37" y="271"/>
                  <a:pt x="36" y="269"/>
                  <a:pt x="38" y="269"/>
                </a:cubicBezTo>
                <a:cubicBezTo>
                  <a:pt x="38" y="268"/>
                  <a:pt x="37" y="267"/>
                  <a:pt x="35" y="267"/>
                </a:cubicBezTo>
                <a:cubicBezTo>
                  <a:pt x="35" y="265"/>
                  <a:pt x="37" y="266"/>
                  <a:pt x="37" y="265"/>
                </a:cubicBezTo>
                <a:cubicBezTo>
                  <a:pt x="37" y="263"/>
                  <a:pt x="35" y="264"/>
                  <a:pt x="35" y="261"/>
                </a:cubicBezTo>
                <a:cubicBezTo>
                  <a:pt x="35" y="266"/>
                  <a:pt x="33" y="263"/>
                  <a:pt x="31" y="262"/>
                </a:cubicBezTo>
                <a:cubicBezTo>
                  <a:pt x="31" y="260"/>
                  <a:pt x="32" y="262"/>
                  <a:pt x="33" y="262"/>
                </a:cubicBezTo>
                <a:cubicBezTo>
                  <a:pt x="34" y="262"/>
                  <a:pt x="32" y="261"/>
                  <a:pt x="33" y="260"/>
                </a:cubicBezTo>
                <a:cubicBezTo>
                  <a:pt x="32" y="260"/>
                  <a:pt x="30" y="260"/>
                  <a:pt x="29" y="259"/>
                </a:cubicBezTo>
                <a:cubicBezTo>
                  <a:pt x="30" y="258"/>
                  <a:pt x="32" y="260"/>
                  <a:pt x="33" y="259"/>
                </a:cubicBezTo>
                <a:cubicBezTo>
                  <a:pt x="34" y="257"/>
                  <a:pt x="31" y="258"/>
                  <a:pt x="32" y="256"/>
                </a:cubicBezTo>
                <a:cubicBezTo>
                  <a:pt x="34" y="256"/>
                  <a:pt x="33" y="254"/>
                  <a:pt x="33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5" y="255"/>
                  <a:pt x="35" y="255"/>
                  <a:pt x="35" y="255"/>
                </a:cubicBezTo>
                <a:cubicBezTo>
                  <a:pt x="36" y="253"/>
                  <a:pt x="33" y="254"/>
                  <a:pt x="33" y="252"/>
                </a:cubicBezTo>
                <a:cubicBezTo>
                  <a:pt x="35" y="252"/>
                  <a:pt x="35" y="252"/>
                  <a:pt x="36" y="252"/>
                </a:cubicBezTo>
                <a:cubicBezTo>
                  <a:pt x="37" y="250"/>
                  <a:pt x="36" y="250"/>
                  <a:pt x="35" y="249"/>
                </a:cubicBezTo>
                <a:cubicBezTo>
                  <a:pt x="34" y="251"/>
                  <a:pt x="32" y="251"/>
                  <a:pt x="30" y="252"/>
                </a:cubicBezTo>
                <a:cubicBezTo>
                  <a:pt x="30" y="251"/>
                  <a:pt x="29" y="251"/>
                  <a:pt x="29" y="251"/>
                </a:cubicBezTo>
                <a:cubicBezTo>
                  <a:pt x="31" y="250"/>
                  <a:pt x="30" y="247"/>
                  <a:pt x="30" y="246"/>
                </a:cubicBezTo>
                <a:cubicBezTo>
                  <a:pt x="30" y="245"/>
                  <a:pt x="31" y="245"/>
                  <a:pt x="32" y="245"/>
                </a:cubicBezTo>
                <a:cubicBezTo>
                  <a:pt x="32" y="244"/>
                  <a:pt x="32" y="242"/>
                  <a:pt x="32" y="241"/>
                </a:cubicBezTo>
                <a:cubicBezTo>
                  <a:pt x="31" y="241"/>
                  <a:pt x="31" y="241"/>
                  <a:pt x="31" y="241"/>
                </a:cubicBezTo>
                <a:cubicBezTo>
                  <a:pt x="29" y="243"/>
                  <a:pt x="31" y="246"/>
                  <a:pt x="27" y="246"/>
                </a:cubicBezTo>
                <a:cubicBezTo>
                  <a:pt x="28" y="245"/>
                  <a:pt x="28" y="244"/>
                  <a:pt x="26" y="244"/>
                </a:cubicBezTo>
                <a:cubicBezTo>
                  <a:pt x="25" y="244"/>
                  <a:pt x="26" y="246"/>
                  <a:pt x="25" y="247"/>
                </a:cubicBezTo>
                <a:cubicBezTo>
                  <a:pt x="24" y="246"/>
                  <a:pt x="24" y="246"/>
                  <a:pt x="22" y="246"/>
                </a:cubicBezTo>
                <a:cubicBezTo>
                  <a:pt x="24" y="245"/>
                  <a:pt x="22" y="242"/>
                  <a:pt x="25" y="242"/>
                </a:cubicBezTo>
                <a:cubicBezTo>
                  <a:pt x="25" y="244"/>
                  <a:pt x="26" y="241"/>
                  <a:pt x="27" y="243"/>
                </a:cubicBezTo>
                <a:cubicBezTo>
                  <a:pt x="27" y="242"/>
                  <a:pt x="28" y="240"/>
                  <a:pt x="28" y="243"/>
                </a:cubicBezTo>
                <a:cubicBezTo>
                  <a:pt x="30" y="243"/>
                  <a:pt x="29" y="241"/>
                  <a:pt x="29" y="240"/>
                </a:cubicBezTo>
                <a:cubicBezTo>
                  <a:pt x="25" y="241"/>
                  <a:pt x="24" y="235"/>
                  <a:pt x="24" y="231"/>
                </a:cubicBezTo>
                <a:cubicBezTo>
                  <a:pt x="22" y="233"/>
                  <a:pt x="24" y="235"/>
                  <a:pt x="23" y="238"/>
                </a:cubicBezTo>
                <a:cubicBezTo>
                  <a:pt x="21" y="239"/>
                  <a:pt x="22" y="232"/>
                  <a:pt x="21" y="236"/>
                </a:cubicBezTo>
                <a:cubicBezTo>
                  <a:pt x="19" y="234"/>
                  <a:pt x="24" y="231"/>
                  <a:pt x="23" y="229"/>
                </a:cubicBezTo>
                <a:cubicBezTo>
                  <a:pt x="26" y="226"/>
                  <a:pt x="25" y="233"/>
                  <a:pt x="27" y="233"/>
                </a:cubicBezTo>
                <a:cubicBezTo>
                  <a:pt x="26" y="234"/>
                  <a:pt x="26" y="237"/>
                  <a:pt x="28" y="239"/>
                </a:cubicBezTo>
                <a:cubicBezTo>
                  <a:pt x="30" y="239"/>
                  <a:pt x="29" y="235"/>
                  <a:pt x="27" y="235"/>
                </a:cubicBezTo>
                <a:cubicBezTo>
                  <a:pt x="26" y="235"/>
                  <a:pt x="29" y="235"/>
                  <a:pt x="30" y="234"/>
                </a:cubicBezTo>
                <a:cubicBezTo>
                  <a:pt x="30" y="232"/>
                  <a:pt x="31" y="232"/>
                  <a:pt x="31" y="230"/>
                </a:cubicBezTo>
                <a:cubicBezTo>
                  <a:pt x="30" y="229"/>
                  <a:pt x="29" y="229"/>
                  <a:pt x="27" y="229"/>
                </a:cubicBezTo>
                <a:cubicBezTo>
                  <a:pt x="27" y="227"/>
                  <a:pt x="29" y="227"/>
                  <a:pt x="30" y="226"/>
                </a:cubicBezTo>
                <a:cubicBezTo>
                  <a:pt x="28" y="224"/>
                  <a:pt x="26" y="228"/>
                  <a:pt x="24" y="226"/>
                </a:cubicBezTo>
                <a:cubicBezTo>
                  <a:pt x="23" y="227"/>
                  <a:pt x="23" y="228"/>
                  <a:pt x="22" y="227"/>
                </a:cubicBezTo>
                <a:cubicBezTo>
                  <a:pt x="22" y="228"/>
                  <a:pt x="21" y="230"/>
                  <a:pt x="22" y="230"/>
                </a:cubicBezTo>
                <a:cubicBezTo>
                  <a:pt x="22" y="231"/>
                  <a:pt x="20" y="230"/>
                  <a:pt x="20" y="230"/>
                </a:cubicBezTo>
                <a:cubicBezTo>
                  <a:pt x="20" y="231"/>
                  <a:pt x="20" y="231"/>
                  <a:pt x="21" y="231"/>
                </a:cubicBezTo>
                <a:cubicBezTo>
                  <a:pt x="21" y="233"/>
                  <a:pt x="19" y="231"/>
                  <a:pt x="19" y="231"/>
                </a:cubicBezTo>
                <a:cubicBezTo>
                  <a:pt x="17" y="231"/>
                  <a:pt x="19" y="233"/>
                  <a:pt x="18" y="234"/>
                </a:cubicBezTo>
                <a:cubicBezTo>
                  <a:pt x="14" y="234"/>
                  <a:pt x="14" y="231"/>
                  <a:pt x="13" y="230"/>
                </a:cubicBezTo>
                <a:cubicBezTo>
                  <a:pt x="14" y="228"/>
                  <a:pt x="14" y="229"/>
                  <a:pt x="15" y="229"/>
                </a:cubicBezTo>
                <a:cubicBezTo>
                  <a:pt x="14" y="227"/>
                  <a:pt x="15" y="225"/>
                  <a:pt x="15" y="221"/>
                </a:cubicBezTo>
                <a:cubicBezTo>
                  <a:pt x="16" y="221"/>
                  <a:pt x="16" y="221"/>
                  <a:pt x="17" y="221"/>
                </a:cubicBezTo>
                <a:cubicBezTo>
                  <a:pt x="17" y="222"/>
                  <a:pt x="18" y="222"/>
                  <a:pt x="18" y="223"/>
                </a:cubicBezTo>
                <a:cubicBezTo>
                  <a:pt x="19" y="222"/>
                  <a:pt x="21" y="219"/>
                  <a:pt x="20" y="217"/>
                </a:cubicBezTo>
                <a:cubicBezTo>
                  <a:pt x="20" y="218"/>
                  <a:pt x="18" y="218"/>
                  <a:pt x="19" y="220"/>
                </a:cubicBezTo>
                <a:cubicBezTo>
                  <a:pt x="16" y="221"/>
                  <a:pt x="16" y="219"/>
                  <a:pt x="14" y="219"/>
                </a:cubicBezTo>
                <a:cubicBezTo>
                  <a:pt x="13" y="216"/>
                  <a:pt x="15" y="217"/>
                  <a:pt x="16" y="217"/>
                </a:cubicBezTo>
                <a:cubicBezTo>
                  <a:pt x="16" y="215"/>
                  <a:pt x="15" y="212"/>
                  <a:pt x="12" y="210"/>
                </a:cubicBezTo>
                <a:cubicBezTo>
                  <a:pt x="11" y="213"/>
                  <a:pt x="10" y="215"/>
                  <a:pt x="6" y="214"/>
                </a:cubicBezTo>
                <a:cubicBezTo>
                  <a:pt x="5" y="212"/>
                  <a:pt x="7" y="213"/>
                  <a:pt x="7" y="213"/>
                </a:cubicBezTo>
                <a:cubicBezTo>
                  <a:pt x="8" y="211"/>
                  <a:pt x="5" y="213"/>
                  <a:pt x="6" y="211"/>
                </a:cubicBezTo>
                <a:cubicBezTo>
                  <a:pt x="5" y="211"/>
                  <a:pt x="3" y="211"/>
                  <a:pt x="3" y="213"/>
                </a:cubicBezTo>
                <a:cubicBezTo>
                  <a:pt x="3" y="214"/>
                  <a:pt x="3" y="211"/>
                  <a:pt x="2" y="210"/>
                </a:cubicBezTo>
                <a:cubicBezTo>
                  <a:pt x="1" y="210"/>
                  <a:pt x="1" y="212"/>
                  <a:pt x="0" y="212"/>
                </a:cubicBezTo>
                <a:cubicBezTo>
                  <a:pt x="0" y="211"/>
                  <a:pt x="1" y="210"/>
                  <a:pt x="1" y="207"/>
                </a:cubicBezTo>
                <a:cubicBezTo>
                  <a:pt x="3" y="206"/>
                  <a:pt x="6" y="205"/>
                  <a:pt x="6" y="202"/>
                </a:cubicBezTo>
                <a:cubicBezTo>
                  <a:pt x="7" y="202"/>
                  <a:pt x="8" y="202"/>
                  <a:pt x="8" y="203"/>
                </a:cubicBezTo>
                <a:cubicBezTo>
                  <a:pt x="10" y="200"/>
                  <a:pt x="6" y="198"/>
                  <a:pt x="9" y="196"/>
                </a:cubicBezTo>
                <a:cubicBezTo>
                  <a:pt x="8" y="195"/>
                  <a:pt x="7" y="195"/>
                  <a:pt x="7" y="196"/>
                </a:cubicBezTo>
                <a:cubicBezTo>
                  <a:pt x="6" y="196"/>
                  <a:pt x="9" y="194"/>
                  <a:pt x="7" y="193"/>
                </a:cubicBezTo>
                <a:cubicBezTo>
                  <a:pt x="9" y="192"/>
                  <a:pt x="9" y="196"/>
                  <a:pt x="11" y="197"/>
                </a:cubicBezTo>
                <a:cubicBezTo>
                  <a:pt x="13" y="194"/>
                  <a:pt x="10" y="194"/>
                  <a:pt x="12" y="191"/>
                </a:cubicBezTo>
                <a:cubicBezTo>
                  <a:pt x="13" y="191"/>
                  <a:pt x="13" y="192"/>
                  <a:pt x="14" y="193"/>
                </a:cubicBezTo>
                <a:cubicBezTo>
                  <a:pt x="14" y="193"/>
                  <a:pt x="15" y="190"/>
                  <a:pt x="15" y="193"/>
                </a:cubicBezTo>
                <a:cubicBezTo>
                  <a:pt x="15" y="193"/>
                  <a:pt x="15" y="192"/>
                  <a:pt x="16" y="192"/>
                </a:cubicBezTo>
                <a:cubicBezTo>
                  <a:pt x="16" y="190"/>
                  <a:pt x="14" y="191"/>
                  <a:pt x="14" y="190"/>
                </a:cubicBezTo>
                <a:cubicBezTo>
                  <a:pt x="13" y="189"/>
                  <a:pt x="14" y="188"/>
                  <a:pt x="14" y="187"/>
                </a:cubicBezTo>
                <a:cubicBezTo>
                  <a:pt x="16" y="188"/>
                  <a:pt x="15" y="189"/>
                  <a:pt x="15" y="190"/>
                </a:cubicBezTo>
                <a:cubicBezTo>
                  <a:pt x="15" y="190"/>
                  <a:pt x="16" y="189"/>
                  <a:pt x="16" y="189"/>
                </a:cubicBezTo>
                <a:cubicBezTo>
                  <a:pt x="17" y="188"/>
                  <a:pt x="16" y="187"/>
                  <a:pt x="15" y="187"/>
                </a:cubicBezTo>
                <a:cubicBezTo>
                  <a:pt x="16" y="185"/>
                  <a:pt x="17" y="188"/>
                  <a:pt x="18" y="188"/>
                </a:cubicBezTo>
                <a:cubicBezTo>
                  <a:pt x="20" y="185"/>
                  <a:pt x="22" y="187"/>
                  <a:pt x="24" y="184"/>
                </a:cubicBezTo>
                <a:cubicBezTo>
                  <a:pt x="23" y="183"/>
                  <a:pt x="25" y="181"/>
                  <a:pt x="24" y="180"/>
                </a:cubicBezTo>
                <a:cubicBezTo>
                  <a:pt x="21" y="182"/>
                  <a:pt x="22" y="181"/>
                  <a:pt x="19" y="181"/>
                </a:cubicBezTo>
                <a:cubicBezTo>
                  <a:pt x="19" y="180"/>
                  <a:pt x="19" y="180"/>
                  <a:pt x="19" y="179"/>
                </a:cubicBezTo>
                <a:cubicBezTo>
                  <a:pt x="18" y="180"/>
                  <a:pt x="16" y="181"/>
                  <a:pt x="15" y="179"/>
                </a:cubicBezTo>
                <a:cubicBezTo>
                  <a:pt x="16" y="178"/>
                  <a:pt x="16" y="176"/>
                  <a:pt x="19" y="176"/>
                </a:cubicBezTo>
                <a:cubicBezTo>
                  <a:pt x="19" y="178"/>
                  <a:pt x="18" y="178"/>
                  <a:pt x="19" y="179"/>
                </a:cubicBezTo>
                <a:cubicBezTo>
                  <a:pt x="19" y="178"/>
                  <a:pt x="20" y="178"/>
                  <a:pt x="20" y="178"/>
                </a:cubicBezTo>
                <a:cubicBezTo>
                  <a:pt x="19" y="176"/>
                  <a:pt x="19" y="176"/>
                  <a:pt x="19" y="174"/>
                </a:cubicBezTo>
                <a:cubicBezTo>
                  <a:pt x="19" y="173"/>
                  <a:pt x="20" y="175"/>
                  <a:pt x="20" y="173"/>
                </a:cubicBezTo>
                <a:cubicBezTo>
                  <a:pt x="21" y="174"/>
                  <a:pt x="22" y="175"/>
                  <a:pt x="21" y="176"/>
                </a:cubicBezTo>
                <a:cubicBezTo>
                  <a:pt x="22" y="176"/>
                  <a:pt x="22" y="175"/>
                  <a:pt x="23" y="175"/>
                </a:cubicBezTo>
                <a:cubicBezTo>
                  <a:pt x="22" y="174"/>
                  <a:pt x="21" y="174"/>
                  <a:pt x="22" y="173"/>
                </a:cubicBezTo>
                <a:cubicBezTo>
                  <a:pt x="24" y="173"/>
                  <a:pt x="24" y="175"/>
                  <a:pt x="23" y="177"/>
                </a:cubicBezTo>
                <a:cubicBezTo>
                  <a:pt x="25" y="177"/>
                  <a:pt x="25" y="176"/>
                  <a:pt x="26" y="176"/>
                </a:cubicBezTo>
                <a:cubicBezTo>
                  <a:pt x="26" y="175"/>
                  <a:pt x="25" y="175"/>
                  <a:pt x="26" y="175"/>
                </a:cubicBezTo>
                <a:cubicBezTo>
                  <a:pt x="23" y="174"/>
                  <a:pt x="23" y="170"/>
                  <a:pt x="21" y="168"/>
                </a:cubicBezTo>
                <a:cubicBezTo>
                  <a:pt x="24" y="168"/>
                  <a:pt x="25" y="166"/>
                  <a:pt x="29" y="166"/>
                </a:cubicBezTo>
                <a:cubicBezTo>
                  <a:pt x="28" y="165"/>
                  <a:pt x="28" y="162"/>
                  <a:pt x="26" y="162"/>
                </a:cubicBezTo>
                <a:cubicBezTo>
                  <a:pt x="26" y="161"/>
                  <a:pt x="29" y="160"/>
                  <a:pt x="28" y="160"/>
                </a:cubicBezTo>
                <a:cubicBezTo>
                  <a:pt x="28" y="159"/>
                  <a:pt x="29" y="160"/>
                  <a:pt x="29" y="159"/>
                </a:cubicBezTo>
                <a:cubicBezTo>
                  <a:pt x="30" y="160"/>
                  <a:pt x="29" y="160"/>
                  <a:pt x="29" y="161"/>
                </a:cubicBezTo>
                <a:cubicBezTo>
                  <a:pt x="31" y="160"/>
                  <a:pt x="32" y="162"/>
                  <a:pt x="31" y="163"/>
                </a:cubicBezTo>
                <a:cubicBezTo>
                  <a:pt x="32" y="162"/>
                  <a:pt x="33" y="161"/>
                  <a:pt x="35" y="162"/>
                </a:cubicBezTo>
                <a:cubicBezTo>
                  <a:pt x="36" y="162"/>
                  <a:pt x="35" y="160"/>
                  <a:pt x="36" y="159"/>
                </a:cubicBezTo>
                <a:cubicBezTo>
                  <a:pt x="36" y="158"/>
                  <a:pt x="36" y="158"/>
                  <a:pt x="36" y="158"/>
                </a:cubicBezTo>
                <a:cubicBezTo>
                  <a:pt x="33" y="159"/>
                  <a:pt x="32" y="157"/>
                  <a:pt x="30" y="157"/>
                </a:cubicBezTo>
                <a:cubicBezTo>
                  <a:pt x="30" y="157"/>
                  <a:pt x="30" y="157"/>
                  <a:pt x="31" y="157"/>
                </a:cubicBezTo>
                <a:cubicBezTo>
                  <a:pt x="30" y="156"/>
                  <a:pt x="30" y="156"/>
                  <a:pt x="30" y="155"/>
                </a:cubicBezTo>
                <a:cubicBezTo>
                  <a:pt x="31" y="155"/>
                  <a:pt x="31" y="156"/>
                  <a:pt x="31" y="157"/>
                </a:cubicBezTo>
                <a:cubicBezTo>
                  <a:pt x="34" y="158"/>
                  <a:pt x="33" y="156"/>
                  <a:pt x="35" y="156"/>
                </a:cubicBezTo>
                <a:cubicBezTo>
                  <a:pt x="33" y="155"/>
                  <a:pt x="36" y="155"/>
                  <a:pt x="36" y="153"/>
                </a:cubicBezTo>
                <a:cubicBezTo>
                  <a:pt x="37" y="152"/>
                  <a:pt x="37" y="153"/>
                  <a:pt x="37" y="154"/>
                </a:cubicBezTo>
                <a:cubicBezTo>
                  <a:pt x="38" y="153"/>
                  <a:pt x="38" y="151"/>
                  <a:pt x="40" y="152"/>
                </a:cubicBezTo>
                <a:cubicBezTo>
                  <a:pt x="40" y="151"/>
                  <a:pt x="40" y="151"/>
                  <a:pt x="40" y="150"/>
                </a:cubicBezTo>
                <a:cubicBezTo>
                  <a:pt x="39" y="150"/>
                  <a:pt x="38" y="150"/>
                  <a:pt x="38" y="147"/>
                </a:cubicBezTo>
                <a:cubicBezTo>
                  <a:pt x="42" y="150"/>
                  <a:pt x="39" y="139"/>
                  <a:pt x="42" y="142"/>
                </a:cubicBezTo>
                <a:cubicBezTo>
                  <a:pt x="44" y="143"/>
                  <a:pt x="42" y="140"/>
                  <a:pt x="43" y="140"/>
                </a:cubicBezTo>
                <a:cubicBezTo>
                  <a:pt x="42" y="139"/>
                  <a:pt x="41" y="139"/>
                  <a:pt x="37" y="138"/>
                </a:cubicBezTo>
                <a:cubicBezTo>
                  <a:pt x="37" y="139"/>
                  <a:pt x="38" y="139"/>
                  <a:pt x="39" y="139"/>
                </a:cubicBezTo>
                <a:cubicBezTo>
                  <a:pt x="38" y="141"/>
                  <a:pt x="37" y="138"/>
                  <a:pt x="36" y="139"/>
                </a:cubicBezTo>
                <a:cubicBezTo>
                  <a:pt x="39" y="134"/>
                  <a:pt x="35" y="128"/>
                  <a:pt x="41" y="129"/>
                </a:cubicBezTo>
                <a:cubicBezTo>
                  <a:pt x="41" y="128"/>
                  <a:pt x="41" y="127"/>
                  <a:pt x="41" y="126"/>
                </a:cubicBezTo>
                <a:cubicBezTo>
                  <a:pt x="41" y="126"/>
                  <a:pt x="40" y="125"/>
                  <a:pt x="39" y="125"/>
                </a:cubicBezTo>
                <a:cubicBezTo>
                  <a:pt x="40" y="124"/>
                  <a:pt x="40" y="122"/>
                  <a:pt x="41" y="121"/>
                </a:cubicBezTo>
                <a:cubicBezTo>
                  <a:pt x="41" y="121"/>
                  <a:pt x="39" y="123"/>
                  <a:pt x="37" y="121"/>
                </a:cubicBezTo>
                <a:cubicBezTo>
                  <a:pt x="40" y="120"/>
                  <a:pt x="41" y="118"/>
                  <a:pt x="43" y="117"/>
                </a:cubicBezTo>
                <a:cubicBezTo>
                  <a:pt x="43" y="115"/>
                  <a:pt x="39" y="116"/>
                  <a:pt x="41" y="113"/>
                </a:cubicBezTo>
                <a:cubicBezTo>
                  <a:pt x="40" y="113"/>
                  <a:pt x="40" y="114"/>
                  <a:pt x="39" y="114"/>
                </a:cubicBezTo>
                <a:cubicBezTo>
                  <a:pt x="39" y="112"/>
                  <a:pt x="42" y="113"/>
                  <a:pt x="41" y="111"/>
                </a:cubicBezTo>
                <a:cubicBezTo>
                  <a:pt x="45" y="111"/>
                  <a:pt x="42" y="106"/>
                  <a:pt x="45" y="103"/>
                </a:cubicBezTo>
                <a:cubicBezTo>
                  <a:pt x="45" y="101"/>
                  <a:pt x="43" y="104"/>
                  <a:pt x="43" y="103"/>
                </a:cubicBezTo>
                <a:cubicBezTo>
                  <a:pt x="43" y="101"/>
                  <a:pt x="45" y="101"/>
                  <a:pt x="46" y="100"/>
                </a:cubicBezTo>
                <a:cubicBezTo>
                  <a:pt x="46" y="98"/>
                  <a:pt x="43" y="97"/>
                  <a:pt x="43" y="94"/>
                </a:cubicBezTo>
                <a:cubicBezTo>
                  <a:pt x="45" y="96"/>
                  <a:pt x="48" y="100"/>
                  <a:pt x="48" y="102"/>
                </a:cubicBezTo>
                <a:cubicBezTo>
                  <a:pt x="49" y="103"/>
                  <a:pt x="50" y="102"/>
                  <a:pt x="51" y="104"/>
                </a:cubicBezTo>
                <a:cubicBezTo>
                  <a:pt x="53" y="103"/>
                  <a:pt x="51" y="101"/>
                  <a:pt x="49" y="101"/>
                </a:cubicBezTo>
                <a:cubicBezTo>
                  <a:pt x="49" y="100"/>
                  <a:pt x="49" y="99"/>
                  <a:pt x="49" y="99"/>
                </a:cubicBezTo>
                <a:cubicBezTo>
                  <a:pt x="51" y="98"/>
                  <a:pt x="50" y="99"/>
                  <a:pt x="52" y="99"/>
                </a:cubicBezTo>
                <a:cubicBezTo>
                  <a:pt x="49" y="95"/>
                  <a:pt x="54" y="99"/>
                  <a:pt x="53" y="95"/>
                </a:cubicBezTo>
                <a:cubicBezTo>
                  <a:pt x="54" y="95"/>
                  <a:pt x="54" y="96"/>
                  <a:pt x="54" y="97"/>
                </a:cubicBezTo>
                <a:cubicBezTo>
                  <a:pt x="56" y="97"/>
                  <a:pt x="56" y="98"/>
                  <a:pt x="57" y="97"/>
                </a:cubicBezTo>
                <a:cubicBezTo>
                  <a:pt x="57" y="96"/>
                  <a:pt x="55" y="96"/>
                  <a:pt x="54" y="95"/>
                </a:cubicBezTo>
                <a:cubicBezTo>
                  <a:pt x="55" y="91"/>
                  <a:pt x="56" y="89"/>
                  <a:pt x="53" y="87"/>
                </a:cubicBezTo>
                <a:cubicBezTo>
                  <a:pt x="54" y="85"/>
                  <a:pt x="57" y="84"/>
                  <a:pt x="58" y="86"/>
                </a:cubicBezTo>
                <a:cubicBezTo>
                  <a:pt x="59" y="86"/>
                  <a:pt x="59" y="85"/>
                  <a:pt x="60" y="85"/>
                </a:cubicBezTo>
                <a:cubicBezTo>
                  <a:pt x="60" y="83"/>
                  <a:pt x="58" y="83"/>
                  <a:pt x="57" y="82"/>
                </a:cubicBezTo>
                <a:cubicBezTo>
                  <a:pt x="57" y="81"/>
                  <a:pt x="58" y="82"/>
                  <a:pt x="58" y="81"/>
                </a:cubicBezTo>
                <a:cubicBezTo>
                  <a:pt x="60" y="82"/>
                  <a:pt x="59" y="84"/>
                  <a:pt x="62" y="83"/>
                </a:cubicBezTo>
                <a:cubicBezTo>
                  <a:pt x="63" y="83"/>
                  <a:pt x="62" y="82"/>
                  <a:pt x="64" y="82"/>
                </a:cubicBezTo>
                <a:cubicBezTo>
                  <a:pt x="65" y="80"/>
                  <a:pt x="63" y="80"/>
                  <a:pt x="63" y="79"/>
                </a:cubicBezTo>
                <a:cubicBezTo>
                  <a:pt x="64" y="79"/>
                  <a:pt x="65" y="78"/>
                  <a:pt x="66" y="78"/>
                </a:cubicBezTo>
                <a:cubicBezTo>
                  <a:pt x="67" y="78"/>
                  <a:pt x="66" y="79"/>
                  <a:pt x="66" y="80"/>
                </a:cubicBezTo>
                <a:cubicBezTo>
                  <a:pt x="67" y="78"/>
                  <a:pt x="69" y="78"/>
                  <a:pt x="70" y="76"/>
                </a:cubicBezTo>
                <a:cubicBezTo>
                  <a:pt x="70" y="78"/>
                  <a:pt x="72" y="78"/>
                  <a:pt x="73" y="79"/>
                </a:cubicBezTo>
                <a:cubicBezTo>
                  <a:pt x="74" y="77"/>
                  <a:pt x="75" y="78"/>
                  <a:pt x="75" y="79"/>
                </a:cubicBezTo>
                <a:cubicBezTo>
                  <a:pt x="77" y="79"/>
                  <a:pt x="75" y="75"/>
                  <a:pt x="77" y="74"/>
                </a:cubicBezTo>
                <a:cubicBezTo>
                  <a:pt x="77" y="74"/>
                  <a:pt x="78" y="75"/>
                  <a:pt x="78" y="76"/>
                </a:cubicBezTo>
                <a:cubicBezTo>
                  <a:pt x="78" y="76"/>
                  <a:pt x="79" y="75"/>
                  <a:pt x="79" y="75"/>
                </a:cubicBezTo>
                <a:cubicBezTo>
                  <a:pt x="77" y="71"/>
                  <a:pt x="81" y="69"/>
                  <a:pt x="78" y="68"/>
                </a:cubicBezTo>
                <a:cubicBezTo>
                  <a:pt x="78" y="65"/>
                  <a:pt x="80" y="64"/>
                  <a:pt x="82" y="63"/>
                </a:cubicBezTo>
                <a:cubicBezTo>
                  <a:pt x="83" y="63"/>
                  <a:pt x="83" y="64"/>
                  <a:pt x="82" y="64"/>
                </a:cubicBezTo>
                <a:cubicBezTo>
                  <a:pt x="82" y="65"/>
                  <a:pt x="83" y="64"/>
                  <a:pt x="84" y="65"/>
                </a:cubicBezTo>
                <a:cubicBezTo>
                  <a:pt x="83" y="66"/>
                  <a:pt x="83" y="67"/>
                  <a:pt x="83" y="68"/>
                </a:cubicBezTo>
                <a:cubicBezTo>
                  <a:pt x="85" y="69"/>
                  <a:pt x="86" y="65"/>
                  <a:pt x="86" y="63"/>
                </a:cubicBezTo>
                <a:cubicBezTo>
                  <a:pt x="87" y="64"/>
                  <a:pt x="87" y="64"/>
                  <a:pt x="88" y="64"/>
                </a:cubicBezTo>
                <a:cubicBezTo>
                  <a:pt x="88" y="66"/>
                  <a:pt x="86" y="65"/>
                  <a:pt x="86" y="67"/>
                </a:cubicBezTo>
                <a:cubicBezTo>
                  <a:pt x="86" y="67"/>
                  <a:pt x="87" y="67"/>
                  <a:pt x="87" y="68"/>
                </a:cubicBezTo>
                <a:cubicBezTo>
                  <a:pt x="87" y="68"/>
                  <a:pt x="87" y="67"/>
                  <a:pt x="89" y="67"/>
                </a:cubicBezTo>
                <a:cubicBezTo>
                  <a:pt x="88" y="66"/>
                  <a:pt x="88" y="66"/>
                  <a:pt x="88" y="65"/>
                </a:cubicBezTo>
                <a:cubicBezTo>
                  <a:pt x="89" y="65"/>
                  <a:pt x="90" y="67"/>
                  <a:pt x="91" y="65"/>
                </a:cubicBezTo>
                <a:cubicBezTo>
                  <a:pt x="90" y="68"/>
                  <a:pt x="89" y="71"/>
                  <a:pt x="91" y="74"/>
                </a:cubicBezTo>
                <a:cubicBezTo>
                  <a:pt x="92" y="70"/>
                  <a:pt x="91" y="69"/>
                  <a:pt x="93" y="64"/>
                </a:cubicBezTo>
                <a:cubicBezTo>
                  <a:pt x="93" y="66"/>
                  <a:pt x="95" y="72"/>
                  <a:pt x="99" y="73"/>
                </a:cubicBezTo>
                <a:cubicBezTo>
                  <a:pt x="98" y="73"/>
                  <a:pt x="97" y="75"/>
                  <a:pt x="96" y="74"/>
                </a:cubicBezTo>
                <a:cubicBezTo>
                  <a:pt x="95" y="76"/>
                  <a:pt x="98" y="74"/>
                  <a:pt x="98" y="76"/>
                </a:cubicBezTo>
                <a:cubicBezTo>
                  <a:pt x="97" y="76"/>
                  <a:pt x="96" y="76"/>
                  <a:pt x="95" y="76"/>
                </a:cubicBezTo>
                <a:cubicBezTo>
                  <a:pt x="97" y="77"/>
                  <a:pt x="96" y="78"/>
                  <a:pt x="96" y="79"/>
                </a:cubicBezTo>
                <a:cubicBezTo>
                  <a:pt x="98" y="80"/>
                  <a:pt x="95" y="82"/>
                  <a:pt x="98" y="82"/>
                </a:cubicBezTo>
                <a:cubicBezTo>
                  <a:pt x="96" y="83"/>
                  <a:pt x="98" y="84"/>
                  <a:pt x="97" y="85"/>
                </a:cubicBezTo>
                <a:cubicBezTo>
                  <a:pt x="97" y="86"/>
                  <a:pt x="100" y="84"/>
                  <a:pt x="99" y="87"/>
                </a:cubicBezTo>
                <a:cubicBezTo>
                  <a:pt x="99" y="86"/>
                  <a:pt x="101" y="86"/>
                  <a:pt x="102" y="86"/>
                </a:cubicBezTo>
                <a:cubicBezTo>
                  <a:pt x="102" y="84"/>
                  <a:pt x="101" y="86"/>
                  <a:pt x="99" y="86"/>
                </a:cubicBezTo>
                <a:cubicBezTo>
                  <a:pt x="99" y="82"/>
                  <a:pt x="99" y="82"/>
                  <a:pt x="98" y="79"/>
                </a:cubicBezTo>
                <a:cubicBezTo>
                  <a:pt x="99" y="80"/>
                  <a:pt x="100" y="79"/>
                  <a:pt x="101" y="79"/>
                </a:cubicBezTo>
                <a:cubicBezTo>
                  <a:pt x="102" y="81"/>
                  <a:pt x="100" y="80"/>
                  <a:pt x="100" y="82"/>
                </a:cubicBezTo>
                <a:cubicBezTo>
                  <a:pt x="101" y="83"/>
                  <a:pt x="102" y="82"/>
                  <a:pt x="102" y="83"/>
                </a:cubicBezTo>
                <a:cubicBezTo>
                  <a:pt x="102" y="79"/>
                  <a:pt x="105" y="77"/>
                  <a:pt x="103" y="73"/>
                </a:cubicBezTo>
                <a:cubicBezTo>
                  <a:pt x="103" y="72"/>
                  <a:pt x="104" y="73"/>
                  <a:pt x="105" y="73"/>
                </a:cubicBezTo>
                <a:cubicBezTo>
                  <a:pt x="106" y="70"/>
                  <a:pt x="102" y="70"/>
                  <a:pt x="101" y="73"/>
                </a:cubicBezTo>
                <a:cubicBezTo>
                  <a:pt x="99" y="72"/>
                  <a:pt x="101" y="71"/>
                  <a:pt x="100" y="70"/>
                </a:cubicBezTo>
                <a:cubicBezTo>
                  <a:pt x="101" y="69"/>
                  <a:pt x="101" y="67"/>
                  <a:pt x="103" y="68"/>
                </a:cubicBezTo>
                <a:cubicBezTo>
                  <a:pt x="102" y="64"/>
                  <a:pt x="107" y="65"/>
                  <a:pt x="105" y="61"/>
                </a:cubicBezTo>
                <a:cubicBezTo>
                  <a:pt x="104" y="61"/>
                  <a:pt x="104" y="61"/>
                  <a:pt x="103" y="60"/>
                </a:cubicBezTo>
                <a:cubicBezTo>
                  <a:pt x="104" y="59"/>
                  <a:pt x="103" y="58"/>
                  <a:pt x="102" y="57"/>
                </a:cubicBezTo>
                <a:cubicBezTo>
                  <a:pt x="100" y="57"/>
                  <a:pt x="103" y="58"/>
                  <a:pt x="102" y="59"/>
                </a:cubicBezTo>
                <a:cubicBezTo>
                  <a:pt x="101" y="60"/>
                  <a:pt x="101" y="57"/>
                  <a:pt x="100" y="59"/>
                </a:cubicBezTo>
                <a:cubicBezTo>
                  <a:pt x="99" y="58"/>
                  <a:pt x="98" y="58"/>
                  <a:pt x="98" y="56"/>
                </a:cubicBezTo>
                <a:cubicBezTo>
                  <a:pt x="99" y="56"/>
                  <a:pt x="99" y="57"/>
                  <a:pt x="99" y="58"/>
                </a:cubicBezTo>
                <a:cubicBezTo>
                  <a:pt x="102" y="57"/>
                  <a:pt x="101" y="54"/>
                  <a:pt x="103" y="52"/>
                </a:cubicBezTo>
                <a:cubicBezTo>
                  <a:pt x="101" y="52"/>
                  <a:pt x="101" y="54"/>
                  <a:pt x="99" y="54"/>
                </a:cubicBezTo>
                <a:cubicBezTo>
                  <a:pt x="98" y="52"/>
                  <a:pt x="99" y="52"/>
                  <a:pt x="99" y="50"/>
                </a:cubicBezTo>
                <a:cubicBezTo>
                  <a:pt x="100" y="51"/>
                  <a:pt x="100" y="52"/>
                  <a:pt x="100" y="52"/>
                </a:cubicBezTo>
                <a:cubicBezTo>
                  <a:pt x="101" y="48"/>
                  <a:pt x="108" y="46"/>
                  <a:pt x="108" y="42"/>
                </a:cubicBezTo>
                <a:cubicBezTo>
                  <a:pt x="109" y="44"/>
                  <a:pt x="108" y="44"/>
                  <a:pt x="109" y="46"/>
                </a:cubicBezTo>
                <a:cubicBezTo>
                  <a:pt x="110" y="46"/>
                  <a:pt x="110" y="45"/>
                  <a:pt x="111" y="45"/>
                </a:cubicBezTo>
                <a:cubicBezTo>
                  <a:pt x="111" y="46"/>
                  <a:pt x="110" y="47"/>
                  <a:pt x="111" y="48"/>
                </a:cubicBezTo>
                <a:cubicBezTo>
                  <a:pt x="112" y="48"/>
                  <a:pt x="112" y="45"/>
                  <a:pt x="112" y="44"/>
                </a:cubicBezTo>
                <a:cubicBezTo>
                  <a:pt x="115" y="45"/>
                  <a:pt x="114" y="44"/>
                  <a:pt x="114" y="43"/>
                </a:cubicBezTo>
                <a:cubicBezTo>
                  <a:pt x="116" y="43"/>
                  <a:pt x="115" y="46"/>
                  <a:pt x="117" y="45"/>
                </a:cubicBezTo>
                <a:cubicBezTo>
                  <a:pt x="116" y="44"/>
                  <a:pt x="115" y="43"/>
                  <a:pt x="117" y="42"/>
                </a:cubicBezTo>
                <a:cubicBezTo>
                  <a:pt x="116" y="40"/>
                  <a:pt x="114" y="43"/>
                  <a:pt x="115" y="40"/>
                </a:cubicBezTo>
                <a:cubicBezTo>
                  <a:pt x="115" y="41"/>
                  <a:pt x="119" y="42"/>
                  <a:pt x="118" y="39"/>
                </a:cubicBezTo>
                <a:cubicBezTo>
                  <a:pt x="121" y="39"/>
                  <a:pt x="119" y="41"/>
                  <a:pt x="120" y="42"/>
                </a:cubicBezTo>
                <a:cubicBezTo>
                  <a:pt x="120" y="41"/>
                  <a:pt x="121" y="42"/>
                  <a:pt x="121" y="42"/>
                </a:cubicBezTo>
                <a:cubicBezTo>
                  <a:pt x="120" y="40"/>
                  <a:pt x="122" y="39"/>
                  <a:pt x="122" y="41"/>
                </a:cubicBezTo>
                <a:cubicBezTo>
                  <a:pt x="123" y="41"/>
                  <a:pt x="123" y="41"/>
                  <a:pt x="124" y="41"/>
                </a:cubicBezTo>
                <a:cubicBezTo>
                  <a:pt x="123" y="39"/>
                  <a:pt x="121" y="38"/>
                  <a:pt x="123" y="36"/>
                </a:cubicBezTo>
                <a:cubicBezTo>
                  <a:pt x="121" y="36"/>
                  <a:pt x="122" y="38"/>
                  <a:pt x="119" y="38"/>
                </a:cubicBezTo>
                <a:cubicBezTo>
                  <a:pt x="120" y="37"/>
                  <a:pt x="118" y="35"/>
                  <a:pt x="116" y="35"/>
                </a:cubicBezTo>
                <a:cubicBezTo>
                  <a:pt x="117" y="34"/>
                  <a:pt x="119" y="34"/>
                  <a:pt x="117" y="33"/>
                </a:cubicBezTo>
                <a:cubicBezTo>
                  <a:pt x="118" y="31"/>
                  <a:pt x="119" y="33"/>
                  <a:pt x="120" y="32"/>
                </a:cubicBezTo>
                <a:cubicBezTo>
                  <a:pt x="120" y="29"/>
                  <a:pt x="119" y="29"/>
                  <a:pt x="120" y="27"/>
                </a:cubicBezTo>
                <a:cubicBezTo>
                  <a:pt x="121" y="28"/>
                  <a:pt x="122" y="30"/>
                  <a:pt x="121" y="31"/>
                </a:cubicBezTo>
                <a:cubicBezTo>
                  <a:pt x="121" y="31"/>
                  <a:pt x="122" y="31"/>
                  <a:pt x="122" y="31"/>
                </a:cubicBezTo>
                <a:cubicBezTo>
                  <a:pt x="123" y="31"/>
                  <a:pt x="120" y="28"/>
                  <a:pt x="122" y="27"/>
                </a:cubicBezTo>
                <a:cubicBezTo>
                  <a:pt x="121" y="26"/>
                  <a:pt x="121" y="24"/>
                  <a:pt x="119" y="24"/>
                </a:cubicBezTo>
                <a:cubicBezTo>
                  <a:pt x="119" y="21"/>
                  <a:pt x="120" y="21"/>
                  <a:pt x="121" y="19"/>
                </a:cubicBezTo>
                <a:cubicBezTo>
                  <a:pt x="122" y="17"/>
                  <a:pt x="119" y="18"/>
                  <a:pt x="119" y="18"/>
                </a:cubicBezTo>
                <a:cubicBezTo>
                  <a:pt x="119" y="16"/>
                  <a:pt x="120" y="15"/>
                  <a:pt x="120" y="14"/>
                </a:cubicBezTo>
                <a:cubicBezTo>
                  <a:pt x="120" y="13"/>
                  <a:pt x="119" y="13"/>
                  <a:pt x="117" y="12"/>
                </a:cubicBezTo>
                <a:cubicBezTo>
                  <a:pt x="120" y="11"/>
                  <a:pt x="119" y="11"/>
                  <a:pt x="118" y="10"/>
                </a:cubicBezTo>
                <a:cubicBezTo>
                  <a:pt x="119" y="9"/>
                  <a:pt x="120" y="9"/>
                  <a:pt x="121" y="9"/>
                </a:cubicBezTo>
                <a:cubicBezTo>
                  <a:pt x="121" y="10"/>
                  <a:pt x="122" y="10"/>
                  <a:pt x="122" y="11"/>
                </a:cubicBezTo>
                <a:cubicBezTo>
                  <a:pt x="122" y="10"/>
                  <a:pt x="123" y="10"/>
                  <a:pt x="124" y="10"/>
                </a:cubicBezTo>
                <a:cubicBezTo>
                  <a:pt x="125" y="9"/>
                  <a:pt x="125" y="7"/>
                  <a:pt x="124" y="6"/>
                </a:cubicBezTo>
                <a:cubicBezTo>
                  <a:pt x="123" y="6"/>
                  <a:pt x="123" y="8"/>
                  <a:pt x="122" y="9"/>
                </a:cubicBezTo>
                <a:cubicBezTo>
                  <a:pt x="120" y="8"/>
                  <a:pt x="119" y="7"/>
                  <a:pt x="117" y="7"/>
                </a:cubicBezTo>
                <a:cubicBezTo>
                  <a:pt x="119" y="5"/>
                  <a:pt x="118" y="5"/>
                  <a:pt x="117" y="3"/>
                </a:cubicBezTo>
                <a:cubicBezTo>
                  <a:pt x="119" y="2"/>
                  <a:pt x="119" y="4"/>
                  <a:pt x="120" y="4"/>
                </a:cubicBezTo>
                <a:cubicBezTo>
                  <a:pt x="120" y="2"/>
                  <a:pt x="120" y="1"/>
                  <a:pt x="118" y="2"/>
                </a:cubicBezTo>
                <a:cubicBezTo>
                  <a:pt x="120" y="1"/>
                  <a:pt x="124" y="3"/>
                  <a:pt x="125" y="5"/>
                </a:cubicBezTo>
                <a:cubicBezTo>
                  <a:pt x="126" y="5"/>
                  <a:pt x="127" y="5"/>
                  <a:pt x="127" y="4"/>
                </a:cubicBezTo>
                <a:cubicBezTo>
                  <a:pt x="128" y="5"/>
                  <a:pt x="129" y="6"/>
                  <a:pt x="129" y="7"/>
                </a:cubicBezTo>
                <a:cubicBezTo>
                  <a:pt x="130" y="6"/>
                  <a:pt x="131" y="5"/>
                  <a:pt x="131" y="4"/>
                </a:cubicBezTo>
                <a:cubicBezTo>
                  <a:pt x="129" y="3"/>
                  <a:pt x="127" y="1"/>
                  <a:pt x="128" y="0"/>
                </a:cubicBezTo>
                <a:cubicBezTo>
                  <a:pt x="130" y="0"/>
                  <a:pt x="129" y="3"/>
                  <a:pt x="131" y="3"/>
                </a:cubicBezTo>
                <a:cubicBezTo>
                  <a:pt x="131" y="3"/>
                  <a:pt x="132" y="2"/>
                  <a:pt x="132" y="2"/>
                </a:cubicBezTo>
                <a:cubicBezTo>
                  <a:pt x="134" y="3"/>
                  <a:pt x="134" y="5"/>
                  <a:pt x="136" y="6"/>
                </a:cubicBezTo>
                <a:cubicBezTo>
                  <a:pt x="137" y="7"/>
                  <a:pt x="134" y="12"/>
                  <a:pt x="138" y="12"/>
                </a:cubicBezTo>
                <a:cubicBezTo>
                  <a:pt x="138" y="16"/>
                  <a:pt x="135" y="17"/>
                  <a:pt x="137" y="20"/>
                </a:cubicBezTo>
                <a:cubicBezTo>
                  <a:pt x="140" y="18"/>
                  <a:pt x="137" y="16"/>
                  <a:pt x="138" y="14"/>
                </a:cubicBezTo>
                <a:cubicBezTo>
                  <a:pt x="140" y="13"/>
                  <a:pt x="140" y="15"/>
                  <a:pt x="140" y="16"/>
                </a:cubicBezTo>
                <a:cubicBezTo>
                  <a:pt x="141" y="16"/>
                  <a:pt x="141" y="16"/>
                  <a:pt x="142" y="16"/>
                </a:cubicBezTo>
                <a:cubicBezTo>
                  <a:pt x="141" y="14"/>
                  <a:pt x="140" y="14"/>
                  <a:pt x="142" y="13"/>
                </a:cubicBezTo>
                <a:cubicBezTo>
                  <a:pt x="142" y="12"/>
                  <a:pt x="141" y="13"/>
                  <a:pt x="141" y="14"/>
                </a:cubicBezTo>
                <a:cubicBezTo>
                  <a:pt x="139" y="13"/>
                  <a:pt x="142" y="10"/>
                  <a:pt x="140" y="11"/>
                </a:cubicBezTo>
                <a:cubicBezTo>
                  <a:pt x="142" y="10"/>
                  <a:pt x="144" y="19"/>
                  <a:pt x="141" y="18"/>
                </a:cubicBezTo>
                <a:cubicBezTo>
                  <a:pt x="144" y="20"/>
                  <a:pt x="143" y="21"/>
                  <a:pt x="145" y="23"/>
                </a:cubicBezTo>
                <a:cubicBezTo>
                  <a:pt x="145" y="25"/>
                  <a:pt x="144" y="23"/>
                  <a:pt x="143" y="23"/>
                </a:cubicBezTo>
                <a:cubicBezTo>
                  <a:pt x="143" y="24"/>
                  <a:pt x="144" y="25"/>
                  <a:pt x="145" y="26"/>
                </a:cubicBezTo>
                <a:cubicBezTo>
                  <a:pt x="147" y="22"/>
                  <a:pt x="145" y="21"/>
                  <a:pt x="147" y="19"/>
                </a:cubicBezTo>
                <a:cubicBezTo>
                  <a:pt x="148" y="20"/>
                  <a:pt x="148" y="24"/>
                  <a:pt x="146" y="26"/>
                </a:cubicBezTo>
                <a:cubicBezTo>
                  <a:pt x="148" y="28"/>
                  <a:pt x="147" y="31"/>
                  <a:pt x="150" y="33"/>
                </a:cubicBezTo>
                <a:cubicBezTo>
                  <a:pt x="149" y="32"/>
                  <a:pt x="148" y="36"/>
                  <a:pt x="149" y="37"/>
                </a:cubicBezTo>
                <a:cubicBezTo>
                  <a:pt x="148" y="38"/>
                  <a:pt x="148" y="37"/>
                  <a:pt x="147" y="37"/>
                </a:cubicBezTo>
                <a:cubicBezTo>
                  <a:pt x="148" y="40"/>
                  <a:pt x="146" y="41"/>
                  <a:pt x="148" y="43"/>
                </a:cubicBezTo>
                <a:cubicBezTo>
                  <a:pt x="149" y="43"/>
                  <a:pt x="149" y="42"/>
                  <a:pt x="149" y="40"/>
                </a:cubicBezTo>
                <a:cubicBezTo>
                  <a:pt x="151" y="40"/>
                  <a:pt x="150" y="42"/>
                  <a:pt x="152" y="41"/>
                </a:cubicBezTo>
                <a:cubicBezTo>
                  <a:pt x="151" y="43"/>
                  <a:pt x="151" y="42"/>
                  <a:pt x="149" y="42"/>
                </a:cubicBezTo>
                <a:cubicBezTo>
                  <a:pt x="149" y="42"/>
                  <a:pt x="149" y="43"/>
                  <a:pt x="149" y="44"/>
                </a:cubicBezTo>
                <a:cubicBezTo>
                  <a:pt x="151" y="43"/>
                  <a:pt x="151" y="42"/>
                  <a:pt x="153" y="43"/>
                </a:cubicBezTo>
                <a:cubicBezTo>
                  <a:pt x="152" y="44"/>
                  <a:pt x="151" y="44"/>
                  <a:pt x="150" y="46"/>
                </a:cubicBezTo>
                <a:cubicBezTo>
                  <a:pt x="151" y="46"/>
                  <a:pt x="151" y="46"/>
                  <a:pt x="151" y="47"/>
                </a:cubicBezTo>
                <a:cubicBezTo>
                  <a:pt x="152" y="45"/>
                  <a:pt x="152" y="46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3" y="48"/>
                  <a:pt x="153" y="49"/>
                  <a:pt x="154" y="52"/>
                </a:cubicBezTo>
                <a:cubicBezTo>
                  <a:pt x="155" y="52"/>
                  <a:pt x="155" y="51"/>
                  <a:pt x="157" y="51"/>
                </a:cubicBezTo>
                <a:cubicBezTo>
                  <a:pt x="156" y="53"/>
                  <a:pt x="156" y="52"/>
                  <a:pt x="157" y="54"/>
                </a:cubicBezTo>
                <a:cubicBezTo>
                  <a:pt x="158" y="53"/>
                  <a:pt x="158" y="54"/>
                  <a:pt x="159" y="54"/>
                </a:cubicBezTo>
                <a:cubicBezTo>
                  <a:pt x="160" y="54"/>
                  <a:pt x="159" y="53"/>
                  <a:pt x="159" y="53"/>
                </a:cubicBezTo>
                <a:cubicBezTo>
                  <a:pt x="161" y="54"/>
                  <a:pt x="161" y="52"/>
                  <a:pt x="162" y="52"/>
                </a:cubicBezTo>
                <a:cubicBezTo>
                  <a:pt x="162" y="53"/>
                  <a:pt x="162" y="54"/>
                  <a:pt x="162" y="54"/>
                </a:cubicBezTo>
                <a:cubicBezTo>
                  <a:pt x="162" y="54"/>
                  <a:pt x="161" y="54"/>
                  <a:pt x="160" y="54"/>
                </a:cubicBezTo>
                <a:cubicBezTo>
                  <a:pt x="161" y="55"/>
                  <a:pt x="162" y="55"/>
                  <a:pt x="163" y="56"/>
                </a:cubicBezTo>
                <a:cubicBezTo>
                  <a:pt x="163" y="54"/>
                  <a:pt x="165" y="53"/>
                  <a:pt x="164" y="50"/>
                </a:cubicBezTo>
                <a:cubicBezTo>
                  <a:pt x="165" y="51"/>
                  <a:pt x="166" y="52"/>
                  <a:pt x="166" y="53"/>
                </a:cubicBezTo>
                <a:cubicBezTo>
                  <a:pt x="168" y="54"/>
                  <a:pt x="166" y="50"/>
                  <a:pt x="168" y="51"/>
                </a:cubicBezTo>
                <a:cubicBezTo>
                  <a:pt x="168" y="50"/>
                  <a:pt x="167" y="51"/>
                  <a:pt x="167" y="50"/>
                </a:cubicBezTo>
                <a:cubicBezTo>
                  <a:pt x="167" y="47"/>
                  <a:pt x="173" y="50"/>
                  <a:pt x="171" y="48"/>
                </a:cubicBezTo>
                <a:cubicBezTo>
                  <a:pt x="172" y="46"/>
                  <a:pt x="173" y="49"/>
                  <a:pt x="175" y="49"/>
                </a:cubicBezTo>
                <a:cubicBezTo>
                  <a:pt x="172" y="52"/>
                  <a:pt x="174" y="54"/>
                  <a:pt x="173" y="57"/>
                </a:cubicBezTo>
                <a:cubicBezTo>
                  <a:pt x="173" y="58"/>
                  <a:pt x="174" y="58"/>
                  <a:pt x="174" y="59"/>
                </a:cubicBezTo>
                <a:cubicBezTo>
                  <a:pt x="175" y="59"/>
                  <a:pt x="174" y="58"/>
                  <a:pt x="176" y="57"/>
                </a:cubicBezTo>
                <a:cubicBezTo>
                  <a:pt x="177" y="58"/>
                  <a:pt x="176" y="58"/>
                  <a:pt x="176" y="59"/>
                </a:cubicBezTo>
                <a:cubicBezTo>
                  <a:pt x="178" y="58"/>
                  <a:pt x="178" y="57"/>
                  <a:pt x="180" y="58"/>
                </a:cubicBezTo>
                <a:cubicBezTo>
                  <a:pt x="181" y="58"/>
                  <a:pt x="181" y="54"/>
                  <a:pt x="180" y="54"/>
                </a:cubicBezTo>
                <a:cubicBezTo>
                  <a:pt x="181" y="53"/>
                  <a:pt x="183" y="54"/>
                  <a:pt x="183" y="52"/>
                </a:cubicBezTo>
                <a:cubicBezTo>
                  <a:pt x="184" y="53"/>
                  <a:pt x="184" y="55"/>
                  <a:pt x="186" y="56"/>
                </a:cubicBezTo>
                <a:cubicBezTo>
                  <a:pt x="187" y="56"/>
                  <a:pt x="185" y="55"/>
                  <a:pt x="186" y="54"/>
                </a:cubicBezTo>
                <a:cubicBezTo>
                  <a:pt x="189" y="55"/>
                  <a:pt x="189" y="52"/>
                  <a:pt x="191" y="52"/>
                </a:cubicBezTo>
                <a:cubicBezTo>
                  <a:pt x="190" y="53"/>
                  <a:pt x="192" y="53"/>
                  <a:pt x="194" y="53"/>
                </a:cubicBezTo>
                <a:cubicBezTo>
                  <a:pt x="195" y="52"/>
                  <a:pt x="194" y="49"/>
                  <a:pt x="195" y="48"/>
                </a:cubicBezTo>
                <a:cubicBezTo>
                  <a:pt x="195" y="50"/>
                  <a:pt x="200" y="49"/>
                  <a:pt x="199" y="50"/>
                </a:cubicBezTo>
                <a:cubicBezTo>
                  <a:pt x="199" y="51"/>
                  <a:pt x="200" y="51"/>
                  <a:pt x="201" y="51"/>
                </a:cubicBezTo>
                <a:cubicBezTo>
                  <a:pt x="201" y="50"/>
                  <a:pt x="201" y="49"/>
                  <a:pt x="200" y="49"/>
                </a:cubicBezTo>
                <a:cubicBezTo>
                  <a:pt x="200" y="47"/>
                  <a:pt x="201" y="47"/>
                  <a:pt x="203" y="48"/>
                </a:cubicBezTo>
                <a:cubicBezTo>
                  <a:pt x="202" y="50"/>
                  <a:pt x="203" y="51"/>
                  <a:pt x="203" y="52"/>
                </a:cubicBezTo>
                <a:cubicBezTo>
                  <a:pt x="205" y="52"/>
                  <a:pt x="204" y="51"/>
                  <a:pt x="204" y="50"/>
                </a:cubicBezTo>
                <a:cubicBezTo>
                  <a:pt x="207" y="51"/>
                  <a:pt x="205" y="50"/>
                  <a:pt x="206" y="48"/>
                </a:cubicBezTo>
                <a:cubicBezTo>
                  <a:pt x="207" y="50"/>
                  <a:pt x="209" y="52"/>
                  <a:pt x="212" y="51"/>
                </a:cubicBezTo>
                <a:cubicBezTo>
                  <a:pt x="217" y="54"/>
                  <a:pt x="224" y="53"/>
                  <a:pt x="228" y="57"/>
                </a:cubicBezTo>
                <a:cubicBezTo>
                  <a:pt x="228" y="56"/>
                  <a:pt x="230" y="56"/>
                  <a:pt x="232" y="56"/>
                </a:cubicBezTo>
                <a:cubicBezTo>
                  <a:pt x="233" y="56"/>
                  <a:pt x="233" y="55"/>
                  <a:pt x="233" y="54"/>
                </a:cubicBezTo>
                <a:cubicBezTo>
                  <a:pt x="232" y="54"/>
                  <a:pt x="231" y="53"/>
                  <a:pt x="229" y="53"/>
                </a:cubicBezTo>
                <a:cubicBezTo>
                  <a:pt x="229" y="52"/>
                  <a:pt x="232" y="54"/>
                  <a:pt x="232" y="52"/>
                </a:cubicBezTo>
                <a:cubicBezTo>
                  <a:pt x="233" y="53"/>
                  <a:pt x="233" y="54"/>
                  <a:pt x="235" y="53"/>
                </a:cubicBezTo>
                <a:cubicBezTo>
                  <a:pt x="233" y="54"/>
                  <a:pt x="236" y="57"/>
                  <a:pt x="233" y="57"/>
                </a:cubicBezTo>
                <a:cubicBezTo>
                  <a:pt x="232" y="58"/>
                  <a:pt x="234" y="58"/>
                  <a:pt x="234" y="59"/>
                </a:cubicBezTo>
                <a:cubicBezTo>
                  <a:pt x="234" y="59"/>
                  <a:pt x="234" y="58"/>
                  <a:pt x="234" y="57"/>
                </a:cubicBezTo>
                <a:cubicBezTo>
                  <a:pt x="236" y="58"/>
                  <a:pt x="235" y="59"/>
                  <a:pt x="235" y="60"/>
                </a:cubicBezTo>
                <a:cubicBezTo>
                  <a:pt x="236" y="58"/>
                  <a:pt x="239" y="56"/>
                  <a:pt x="241" y="58"/>
                </a:cubicBezTo>
                <a:cubicBezTo>
                  <a:pt x="241" y="58"/>
                  <a:pt x="240" y="58"/>
                  <a:pt x="239" y="58"/>
                </a:cubicBezTo>
                <a:cubicBezTo>
                  <a:pt x="240" y="60"/>
                  <a:pt x="241" y="59"/>
                  <a:pt x="243" y="59"/>
                </a:cubicBezTo>
                <a:cubicBezTo>
                  <a:pt x="244" y="59"/>
                  <a:pt x="244" y="57"/>
                  <a:pt x="245" y="57"/>
                </a:cubicBezTo>
                <a:cubicBezTo>
                  <a:pt x="246" y="59"/>
                  <a:pt x="245" y="59"/>
                  <a:pt x="247" y="61"/>
                </a:cubicBezTo>
                <a:cubicBezTo>
                  <a:pt x="246" y="61"/>
                  <a:pt x="246" y="61"/>
                  <a:pt x="245" y="61"/>
                </a:cubicBezTo>
                <a:cubicBezTo>
                  <a:pt x="246" y="62"/>
                  <a:pt x="247" y="63"/>
                  <a:pt x="246" y="65"/>
                </a:cubicBezTo>
                <a:cubicBezTo>
                  <a:pt x="250" y="66"/>
                  <a:pt x="250" y="63"/>
                  <a:pt x="254" y="64"/>
                </a:cubicBezTo>
                <a:cubicBezTo>
                  <a:pt x="249" y="67"/>
                  <a:pt x="257" y="63"/>
                  <a:pt x="255" y="66"/>
                </a:cubicBezTo>
                <a:cubicBezTo>
                  <a:pt x="258" y="67"/>
                  <a:pt x="257" y="64"/>
                  <a:pt x="259" y="63"/>
                </a:cubicBezTo>
                <a:cubicBezTo>
                  <a:pt x="259" y="68"/>
                  <a:pt x="264" y="66"/>
                  <a:pt x="266" y="70"/>
                </a:cubicBezTo>
                <a:cubicBezTo>
                  <a:pt x="266" y="69"/>
                  <a:pt x="267" y="69"/>
                  <a:pt x="267" y="69"/>
                </a:cubicBezTo>
                <a:cubicBezTo>
                  <a:pt x="267" y="68"/>
                  <a:pt x="265" y="67"/>
                  <a:pt x="264" y="67"/>
                </a:cubicBezTo>
                <a:cubicBezTo>
                  <a:pt x="265" y="66"/>
                  <a:pt x="264" y="65"/>
                  <a:pt x="263" y="65"/>
                </a:cubicBezTo>
                <a:cubicBezTo>
                  <a:pt x="262" y="64"/>
                  <a:pt x="266" y="66"/>
                  <a:pt x="267" y="64"/>
                </a:cubicBezTo>
                <a:cubicBezTo>
                  <a:pt x="267" y="66"/>
                  <a:pt x="268" y="65"/>
                  <a:pt x="269" y="66"/>
                </a:cubicBezTo>
                <a:cubicBezTo>
                  <a:pt x="270" y="66"/>
                  <a:pt x="268" y="65"/>
                  <a:pt x="270" y="65"/>
                </a:cubicBezTo>
                <a:cubicBezTo>
                  <a:pt x="271" y="65"/>
                  <a:pt x="272" y="67"/>
                  <a:pt x="274" y="67"/>
                </a:cubicBezTo>
                <a:cubicBezTo>
                  <a:pt x="273" y="69"/>
                  <a:pt x="272" y="67"/>
                  <a:pt x="271" y="67"/>
                </a:cubicBezTo>
                <a:cubicBezTo>
                  <a:pt x="271" y="69"/>
                  <a:pt x="274" y="69"/>
                  <a:pt x="275" y="70"/>
                </a:cubicBezTo>
                <a:cubicBezTo>
                  <a:pt x="276" y="70"/>
                  <a:pt x="276" y="69"/>
                  <a:pt x="276" y="69"/>
                </a:cubicBezTo>
                <a:cubicBezTo>
                  <a:pt x="277" y="68"/>
                  <a:pt x="277" y="69"/>
                  <a:pt x="279" y="69"/>
                </a:cubicBezTo>
                <a:cubicBezTo>
                  <a:pt x="278" y="71"/>
                  <a:pt x="279" y="72"/>
                  <a:pt x="279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82" y="72"/>
                  <a:pt x="280" y="77"/>
                  <a:pt x="283" y="75"/>
                </a:cubicBezTo>
                <a:cubicBezTo>
                  <a:pt x="283" y="77"/>
                  <a:pt x="284" y="78"/>
                  <a:pt x="284" y="79"/>
                </a:cubicBezTo>
                <a:cubicBezTo>
                  <a:pt x="285" y="78"/>
                  <a:pt x="285" y="77"/>
                  <a:pt x="286" y="78"/>
                </a:cubicBezTo>
                <a:cubicBezTo>
                  <a:pt x="283" y="80"/>
                  <a:pt x="291" y="83"/>
                  <a:pt x="288" y="84"/>
                </a:cubicBezTo>
                <a:cubicBezTo>
                  <a:pt x="288" y="86"/>
                  <a:pt x="291" y="85"/>
                  <a:pt x="292" y="84"/>
                </a:cubicBezTo>
                <a:cubicBezTo>
                  <a:pt x="291" y="87"/>
                  <a:pt x="296" y="87"/>
                  <a:pt x="294" y="88"/>
                </a:cubicBezTo>
                <a:cubicBezTo>
                  <a:pt x="301" y="92"/>
                  <a:pt x="306" y="103"/>
                  <a:pt x="309" y="113"/>
                </a:cubicBezTo>
                <a:cubicBezTo>
                  <a:pt x="310" y="114"/>
                  <a:pt x="310" y="112"/>
                  <a:pt x="311" y="113"/>
                </a:cubicBezTo>
                <a:cubicBezTo>
                  <a:pt x="311" y="116"/>
                  <a:pt x="313" y="116"/>
                  <a:pt x="313" y="118"/>
                </a:cubicBezTo>
                <a:cubicBezTo>
                  <a:pt x="312" y="118"/>
                  <a:pt x="312" y="117"/>
                  <a:pt x="312" y="117"/>
                </a:cubicBezTo>
                <a:cubicBezTo>
                  <a:pt x="311" y="117"/>
                  <a:pt x="311" y="118"/>
                  <a:pt x="311" y="118"/>
                </a:cubicBezTo>
                <a:cubicBezTo>
                  <a:pt x="312" y="119"/>
                  <a:pt x="313" y="119"/>
                  <a:pt x="314" y="120"/>
                </a:cubicBezTo>
                <a:cubicBezTo>
                  <a:pt x="310" y="122"/>
                  <a:pt x="317" y="127"/>
                  <a:pt x="314" y="132"/>
                </a:cubicBezTo>
                <a:cubicBezTo>
                  <a:pt x="315" y="133"/>
                  <a:pt x="318" y="133"/>
                  <a:pt x="318" y="135"/>
                </a:cubicBezTo>
                <a:cubicBezTo>
                  <a:pt x="315" y="135"/>
                  <a:pt x="316" y="139"/>
                  <a:pt x="314" y="140"/>
                </a:cubicBezTo>
                <a:cubicBezTo>
                  <a:pt x="317" y="141"/>
                  <a:pt x="316" y="147"/>
                  <a:pt x="318" y="147"/>
                </a:cubicBezTo>
                <a:cubicBezTo>
                  <a:pt x="317" y="150"/>
                  <a:pt x="315" y="145"/>
                  <a:pt x="316" y="143"/>
                </a:cubicBezTo>
                <a:cubicBezTo>
                  <a:pt x="314" y="144"/>
                  <a:pt x="314" y="144"/>
                  <a:pt x="313" y="143"/>
                </a:cubicBezTo>
                <a:cubicBezTo>
                  <a:pt x="313" y="148"/>
                  <a:pt x="313" y="153"/>
                  <a:pt x="312" y="158"/>
                </a:cubicBezTo>
                <a:cubicBezTo>
                  <a:pt x="313" y="161"/>
                  <a:pt x="313" y="158"/>
                  <a:pt x="313" y="162"/>
                </a:cubicBezTo>
                <a:cubicBezTo>
                  <a:pt x="314" y="162"/>
                  <a:pt x="314" y="160"/>
                  <a:pt x="316" y="160"/>
                </a:cubicBezTo>
                <a:cubicBezTo>
                  <a:pt x="316" y="158"/>
                  <a:pt x="317" y="158"/>
                  <a:pt x="318" y="157"/>
                </a:cubicBezTo>
                <a:cubicBezTo>
                  <a:pt x="318" y="156"/>
                  <a:pt x="317" y="157"/>
                  <a:pt x="317" y="156"/>
                </a:cubicBezTo>
                <a:cubicBezTo>
                  <a:pt x="316" y="156"/>
                  <a:pt x="316" y="157"/>
                  <a:pt x="316" y="158"/>
                </a:cubicBezTo>
                <a:cubicBezTo>
                  <a:pt x="315" y="157"/>
                  <a:pt x="315" y="156"/>
                  <a:pt x="313" y="157"/>
                </a:cubicBezTo>
                <a:cubicBezTo>
                  <a:pt x="315" y="156"/>
                  <a:pt x="316" y="155"/>
                  <a:pt x="315" y="153"/>
                </a:cubicBezTo>
                <a:cubicBezTo>
                  <a:pt x="316" y="153"/>
                  <a:pt x="316" y="156"/>
                  <a:pt x="318" y="156"/>
                </a:cubicBezTo>
                <a:cubicBezTo>
                  <a:pt x="319" y="155"/>
                  <a:pt x="316" y="155"/>
                  <a:pt x="317" y="153"/>
                </a:cubicBezTo>
                <a:cubicBezTo>
                  <a:pt x="318" y="153"/>
                  <a:pt x="320" y="154"/>
                  <a:pt x="321" y="153"/>
                </a:cubicBezTo>
                <a:cubicBezTo>
                  <a:pt x="322" y="153"/>
                  <a:pt x="322" y="154"/>
                  <a:pt x="322" y="155"/>
                </a:cubicBezTo>
                <a:cubicBezTo>
                  <a:pt x="322" y="152"/>
                  <a:pt x="327" y="156"/>
                  <a:pt x="326" y="151"/>
                </a:cubicBezTo>
                <a:cubicBezTo>
                  <a:pt x="328" y="154"/>
                  <a:pt x="329" y="166"/>
                  <a:pt x="323" y="168"/>
                </a:cubicBezTo>
                <a:cubicBezTo>
                  <a:pt x="323" y="167"/>
                  <a:pt x="323" y="167"/>
                  <a:pt x="323" y="166"/>
                </a:cubicBezTo>
                <a:cubicBezTo>
                  <a:pt x="320" y="166"/>
                  <a:pt x="321" y="170"/>
                  <a:pt x="322" y="171"/>
                </a:cubicBezTo>
                <a:cubicBezTo>
                  <a:pt x="323" y="169"/>
                  <a:pt x="327" y="167"/>
                  <a:pt x="328" y="167"/>
                </a:cubicBezTo>
                <a:cubicBezTo>
                  <a:pt x="328" y="168"/>
                  <a:pt x="325" y="173"/>
                  <a:pt x="328" y="174"/>
                </a:cubicBezTo>
                <a:cubicBezTo>
                  <a:pt x="325" y="187"/>
                  <a:pt x="320" y="192"/>
                  <a:pt x="316" y="204"/>
                </a:cubicBezTo>
                <a:cubicBezTo>
                  <a:pt x="314" y="202"/>
                  <a:pt x="314" y="203"/>
                  <a:pt x="314" y="205"/>
                </a:cubicBezTo>
                <a:cubicBezTo>
                  <a:pt x="311" y="205"/>
                  <a:pt x="313" y="208"/>
                  <a:pt x="310" y="209"/>
                </a:cubicBezTo>
                <a:cubicBezTo>
                  <a:pt x="315" y="209"/>
                  <a:pt x="308" y="212"/>
                  <a:pt x="312" y="213"/>
                </a:cubicBezTo>
                <a:cubicBezTo>
                  <a:pt x="307" y="220"/>
                  <a:pt x="303" y="229"/>
                  <a:pt x="313" y="235"/>
                </a:cubicBezTo>
                <a:cubicBezTo>
                  <a:pt x="313" y="236"/>
                  <a:pt x="311" y="235"/>
                  <a:pt x="310" y="235"/>
                </a:cubicBezTo>
                <a:cubicBezTo>
                  <a:pt x="311" y="236"/>
                  <a:pt x="310" y="238"/>
                  <a:pt x="310" y="239"/>
                </a:cubicBezTo>
                <a:cubicBezTo>
                  <a:pt x="308" y="239"/>
                  <a:pt x="308" y="237"/>
                  <a:pt x="306" y="237"/>
                </a:cubicBezTo>
                <a:cubicBezTo>
                  <a:pt x="305" y="238"/>
                  <a:pt x="309" y="238"/>
                  <a:pt x="308" y="240"/>
                </a:cubicBezTo>
                <a:cubicBezTo>
                  <a:pt x="307" y="241"/>
                  <a:pt x="307" y="240"/>
                  <a:pt x="306" y="240"/>
                </a:cubicBezTo>
                <a:cubicBezTo>
                  <a:pt x="306" y="242"/>
                  <a:pt x="309" y="242"/>
                  <a:pt x="309" y="244"/>
                </a:cubicBezTo>
                <a:cubicBezTo>
                  <a:pt x="307" y="245"/>
                  <a:pt x="308" y="243"/>
                  <a:pt x="307" y="242"/>
                </a:cubicBezTo>
                <a:cubicBezTo>
                  <a:pt x="306" y="242"/>
                  <a:pt x="306" y="243"/>
                  <a:pt x="306" y="244"/>
                </a:cubicBezTo>
                <a:cubicBezTo>
                  <a:pt x="307" y="246"/>
                  <a:pt x="309" y="245"/>
                  <a:pt x="309" y="247"/>
                </a:cubicBezTo>
                <a:cubicBezTo>
                  <a:pt x="306" y="248"/>
                  <a:pt x="306" y="243"/>
                  <a:pt x="302" y="243"/>
                </a:cubicBezTo>
                <a:cubicBezTo>
                  <a:pt x="303" y="245"/>
                  <a:pt x="304" y="245"/>
                  <a:pt x="303" y="247"/>
                </a:cubicBezTo>
                <a:cubicBezTo>
                  <a:pt x="301" y="244"/>
                  <a:pt x="299" y="247"/>
                  <a:pt x="296" y="247"/>
                </a:cubicBezTo>
                <a:cubicBezTo>
                  <a:pt x="299" y="250"/>
                  <a:pt x="302" y="250"/>
                  <a:pt x="304" y="251"/>
                </a:cubicBezTo>
                <a:cubicBezTo>
                  <a:pt x="304" y="252"/>
                  <a:pt x="304" y="254"/>
                  <a:pt x="306" y="255"/>
                </a:cubicBezTo>
                <a:cubicBezTo>
                  <a:pt x="305" y="256"/>
                  <a:pt x="303" y="255"/>
                  <a:pt x="302" y="256"/>
                </a:cubicBezTo>
                <a:cubicBezTo>
                  <a:pt x="303" y="258"/>
                  <a:pt x="307" y="254"/>
                  <a:pt x="306" y="257"/>
                </a:cubicBezTo>
                <a:cubicBezTo>
                  <a:pt x="307" y="257"/>
                  <a:pt x="307" y="256"/>
                  <a:pt x="308" y="255"/>
                </a:cubicBezTo>
                <a:cubicBezTo>
                  <a:pt x="310" y="256"/>
                  <a:pt x="307" y="257"/>
                  <a:pt x="308" y="259"/>
                </a:cubicBezTo>
                <a:cubicBezTo>
                  <a:pt x="306" y="259"/>
                  <a:pt x="305" y="257"/>
                  <a:pt x="304" y="259"/>
                </a:cubicBezTo>
                <a:cubicBezTo>
                  <a:pt x="303" y="258"/>
                  <a:pt x="304" y="257"/>
                  <a:pt x="302" y="258"/>
                </a:cubicBezTo>
                <a:cubicBezTo>
                  <a:pt x="302" y="256"/>
                  <a:pt x="301" y="255"/>
                  <a:pt x="301" y="254"/>
                </a:cubicBezTo>
                <a:cubicBezTo>
                  <a:pt x="299" y="254"/>
                  <a:pt x="295" y="256"/>
                  <a:pt x="295" y="254"/>
                </a:cubicBezTo>
                <a:cubicBezTo>
                  <a:pt x="294" y="254"/>
                  <a:pt x="294" y="255"/>
                  <a:pt x="293" y="255"/>
                </a:cubicBezTo>
                <a:cubicBezTo>
                  <a:pt x="292" y="256"/>
                  <a:pt x="294" y="256"/>
                  <a:pt x="294" y="257"/>
                </a:cubicBezTo>
                <a:cubicBezTo>
                  <a:pt x="295" y="255"/>
                  <a:pt x="299" y="257"/>
                  <a:pt x="299" y="259"/>
                </a:cubicBezTo>
                <a:cubicBezTo>
                  <a:pt x="297" y="258"/>
                  <a:pt x="297" y="261"/>
                  <a:pt x="299" y="260"/>
                </a:cubicBezTo>
                <a:cubicBezTo>
                  <a:pt x="299" y="261"/>
                  <a:pt x="298" y="262"/>
                  <a:pt x="296" y="261"/>
                </a:cubicBezTo>
                <a:cubicBezTo>
                  <a:pt x="296" y="260"/>
                  <a:pt x="295" y="259"/>
                  <a:pt x="294" y="259"/>
                </a:cubicBezTo>
                <a:cubicBezTo>
                  <a:pt x="293" y="259"/>
                  <a:pt x="293" y="260"/>
                  <a:pt x="293" y="261"/>
                </a:cubicBezTo>
                <a:cubicBezTo>
                  <a:pt x="288" y="258"/>
                  <a:pt x="288" y="264"/>
                  <a:pt x="284" y="264"/>
                </a:cubicBezTo>
                <a:cubicBezTo>
                  <a:pt x="287" y="262"/>
                  <a:pt x="285" y="264"/>
                  <a:pt x="285" y="261"/>
                </a:cubicBezTo>
                <a:cubicBezTo>
                  <a:pt x="282" y="261"/>
                  <a:pt x="282" y="263"/>
                  <a:pt x="280" y="263"/>
                </a:cubicBezTo>
                <a:cubicBezTo>
                  <a:pt x="279" y="265"/>
                  <a:pt x="282" y="264"/>
                  <a:pt x="282" y="265"/>
                </a:cubicBezTo>
                <a:cubicBezTo>
                  <a:pt x="282" y="263"/>
                  <a:pt x="283" y="264"/>
                  <a:pt x="285" y="265"/>
                </a:cubicBezTo>
                <a:cubicBezTo>
                  <a:pt x="282" y="267"/>
                  <a:pt x="288" y="267"/>
                  <a:pt x="288" y="270"/>
                </a:cubicBezTo>
                <a:cubicBezTo>
                  <a:pt x="285" y="270"/>
                  <a:pt x="285" y="269"/>
                  <a:pt x="282" y="270"/>
                </a:cubicBezTo>
                <a:cubicBezTo>
                  <a:pt x="281" y="269"/>
                  <a:pt x="282" y="269"/>
                  <a:pt x="281" y="268"/>
                </a:cubicBezTo>
                <a:cubicBezTo>
                  <a:pt x="281" y="268"/>
                  <a:pt x="280" y="269"/>
                  <a:pt x="280" y="270"/>
                </a:cubicBezTo>
                <a:cubicBezTo>
                  <a:pt x="280" y="271"/>
                  <a:pt x="281" y="271"/>
                  <a:pt x="281" y="271"/>
                </a:cubicBezTo>
                <a:cubicBezTo>
                  <a:pt x="281" y="273"/>
                  <a:pt x="280" y="271"/>
                  <a:pt x="279" y="271"/>
                </a:cubicBezTo>
                <a:cubicBezTo>
                  <a:pt x="279" y="270"/>
                  <a:pt x="279" y="268"/>
                  <a:pt x="280" y="268"/>
                </a:cubicBezTo>
                <a:cubicBezTo>
                  <a:pt x="280" y="267"/>
                  <a:pt x="279" y="268"/>
                  <a:pt x="278" y="268"/>
                </a:cubicBezTo>
                <a:cubicBezTo>
                  <a:pt x="279" y="268"/>
                  <a:pt x="279" y="269"/>
                  <a:pt x="279" y="270"/>
                </a:cubicBezTo>
                <a:cubicBezTo>
                  <a:pt x="272" y="269"/>
                  <a:pt x="275" y="273"/>
                  <a:pt x="272" y="275"/>
                </a:cubicBezTo>
                <a:cubicBezTo>
                  <a:pt x="274" y="277"/>
                  <a:pt x="275" y="274"/>
                  <a:pt x="277" y="275"/>
                </a:cubicBezTo>
                <a:cubicBezTo>
                  <a:pt x="276" y="276"/>
                  <a:pt x="276" y="277"/>
                  <a:pt x="279" y="277"/>
                </a:cubicBezTo>
                <a:cubicBezTo>
                  <a:pt x="278" y="278"/>
                  <a:pt x="273" y="277"/>
                  <a:pt x="271" y="276"/>
                </a:cubicBezTo>
                <a:cubicBezTo>
                  <a:pt x="271" y="278"/>
                  <a:pt x="273" y="278"/>
                  <a:pt x="272" y="281"/>
                </a:cubicBezTo>
                <a:cubicBezTo>
                  <a:pt x="273" y="281"/>
                  <a:pt x="274" y="281"/>
                  <a:pt x="275" y="281"/>
                </a:cubicBezTo>
                <a:cubicBezTo>
                  <a:pt x="273" y="283"/>
                  <a:pt x="270" y="282"/>
                  <a:pt x="268" y="285"/>
                </a:cubicBezTo>
                <a:cubicBezTo>
                  <a:pt x="271" y="286"/>
                  <a:pt x="273" y="284"/>
                  <a:pt x="275" y="283"/>
                </a:cubicBezTo>
                <a:cubicBezTo>
                  <a:pt x="276" y="283"/>
                  <a:pt x="276" y="283"/>
                  <a:pt x="276" y="284"/>
                </a:cubicBezTo>
                <a:cubicBezTo>
                  <a:pt x="276" y="284"/>
                  <a:pt x="276" y="284"/>
                  <a:pt x="276" y="284"/>
                </a:cubicBezTo>
                <a:cubicBezTo>
                  <a:pt x="274" y="286"/>
                  <a:pt x="273" y="286"/>
                  <a:pt x="270" y="287"/>
                </a:cubicBezTo>
                <a:cubicBezTo>
                  <a:pt x="273" y="285"/>
                  <a:pt x="268" y="286"/>
                  <a:pt x="267" y="286"/>
                </a:cubicBezTo>
                <a:cubicBezTo>
                  <a:pt x="266" y="287"/>
                  <a:pt x="266" y="290"/>
                  <a:pt x="263" y="289"/>
                </a:cubicBezTo>
                <a:cubicBezTo>
                  <a:pt x="264" y="291"/>
                  <a:pt x="263" y="291"/>
                  <a:pt x="263" y="293"/>
                </a:cubicBezTo>
                <a:cubicBezTo>
                  <a:pt x="266" y="294"/>
                  <a:pt x="267" y="292"/>
                  <a:pt x="270" y="292"/>
                </a:cubicBezTo>
                <a:cubicBezTo>
                  <a:pt x="268" y="290"/>
                  <a:pt x="271" y="290"/>
                  <a:pt x="268" y="290"/>
                </a:cubicBezTo>
                <a:cubicBezTo>
                  <a:pt x="268" y="289"/>
                  <a:pt x="270" y="290"/>
                  <a:pt x="270" y="289"/>
                </a:cubicBezTo>
                <a:cubicBezTo>
                  <a:pt x="270" y="289"/>
                  <a:pt x="270" y="290"/>
                  <a:pt x="270" y="290"/>
                </a:cubicBezTo>
                <a:cubicBezTo>
                  <a:pt x="272" y="290"/>
                  <a:pt x="275" y="290"/>
                  <a:pt x="273" y="287"/>
                </a:cubicBezTo>
                <a:cubicBezTo>
                  <a:pt x="274" y="290"/>
                  <a:pt x="279" y="288"/>
                  <a:pt x="279" y="291"/>
                </a:cubicBezTo>
                <a:cubicBezTo>
                  <a:pt x="280" y="291"/>
                  <a:pt x="280" y="290"/>
                  <a:pt x="280" y="289"/>
                </a:cubicBezTo>
                <a:cubicBezTo>
                  <a:pt x="282" y="292"/>
                  <a:pt x="277" y="292"/>
                  <a:pt x="276" y="294"/>
                </a:cubicBezTo>
                <a:cubicBezTo>
                  <a:pt x="276" y="293"/>
                  <a:pt x="277" y="292"/>
                  <a:pt x="278" y="292"/>
                </a:cubicBezTo>
                <a:cubicBezTo>
                  <a:pt x="274" y="292"/>
                  <a:pt x="268" y="294"/>
                  <a:pt x="264" y="295"/>
                </a:cubicBezTo>
                <a:cubicBezTo>
                  <a:pt x="264" y="297"/>
                  <a:pt x="265" y="294"/>
                  <a:pt x="267" y="295"/>
                </a:cubicBezTo>
                <a:cubicBezTo>
                  <a:pt x="267" y="296"/>
                  <a:pt x="265" y="296"/>
                  <a:pt x="264" y="297"/>
                </a:cubicBezTo>
                <a:cubicBezTo>
                  <a:pt x="263" y="299"/>
                  <a:pt x="265" y="299"/>
                  <a:pt x="264" y="301"/>
                </a:cubicBezTo>
                <a:cubicBezTo>
                  <a:pt x="267" y="299"/>
                  <a:pt x="270" y="298"/>
                  <a:pt x="270" y="294"/>
                </a:cubicBezTo>
                <a:cubicBezTo>
                  <a:pt x="270" y="295"/>
                  <a:pt x="271" y="295"/>
                  <a:pt x="271" y="296"/>
                </a:cubicBezTo>
                <a:cubicBezTo>
                  <a:pt x="271" y="296"/>
                  <a:pt x="272" y="296"/>
                  <a:pt x="272" y="296"/>
                </a:cubicBezTo>
                <a:cubicBezTo>
                  <a:pt x="272" y="295"/>
                  <a:pt x="272" y="294"/>
                  <a:pt x="271" y="294"/>
                </a:cubicBezTo>
                <a:cubicBezTo>
                  <a:pt x="272" y="293"/>
                  <a:pt x="273" y="293"/>
                  <a:pt x="275" y="293"/>
                </a:cubicBezTo>
                <a:cubicBezTo>
                  <a:pt x="274" y="295"/>
                  <a:pt x="274" y="296"/>
                  <a:pt x="275" y="297"/>
                </a:cubicBezTo>
                <a:cubicBezTo>
                  <a:pt x="268" y="301"/>
                  <a:pt x="262" y="306"/>
                  <a:pt x="253" y="309"/>
                </a:cubicBezTo>
                <a:cubicBezTo>
                  <a:pt x="253" y="310"/>
                  <a:pt x="254" y="310"/>
                  <a:pt x="254" y="310"/>
                </a:cubicBezTo>
                <a:cubicBezTo>
                  <a:pt x="254" y="310"/>
                  <a:pt x="253" y="311"/>
                  <a:pt x="252" y="311"/>
                </a:cubicBezTo>
                <a:cubicBezTo>
                  <a:pt x="252" y="310"/>
                  <a:pt x="253" y="310"/>
                  <a:pt x="253" y="310"/>
                </a:cubicBezTo>
                <a:cubicBezTo>
                  <a:pt x="248" y="311"/>
                  <a:pt x="243" y="312"/>
                  <a:pt x="238" y="314"/>
                </a:cubicBezTo>
                <a:cubicBezTo>
                  <a:pt x="239" y="313"/>
                  <a:pt x="240" y="313"/>
                  <a:pt x="239" y="313"/>
                </a:cubicBezTo>
                <a:cubicBezTo>
                  <a:pt x="242" y="311"/>
                  <a:pt x="245" y="310"/>
                  <a:pt x="249" y="310"/>
                </a:cubicBezTo>
                <a:cubicBezTo>
                  <a:pt x="246" y="309"/>
                  <a:pt x="241" y="311"/>
                  <a:pt x="238" y="311"/>
                </a:cubicBezTo>
                <a:cubicBezTo>
                  <a:pt x="236" y="311"/>
                  <a:pt x="239" y="310"/>
                  <a:pt x="240" y="310"/>
                </a:cubicBezTo>
                <a:cubicBezTo>
                  <a:pt x="240" y="309"/>
                  <a:pt x="238" y="310"/>
                  <a:pt x="237" y="310"/>
                </a:cubicBezTo>
                <a:cubicBezTo>
                  <a:pt x="236" y="310"/>
                  <a:pt x="237" y="311"/>
                  <a:pt x="237" y="312"/>
                </a:cubicBezTo>
                <a:cubicBezTo>
                  <a:pt x="235" y="312"/>
                  <a:pt x="234" y="313"/>
                  <a:pt x="232" y="313"/>
                </a:cubicBezTo>
                <a:cubicBezTo>
                  <a:pt x="234" y="310"/>
                  <a:pt x="227" y="312"/>
                  <a:pt x="225" y="313"/>
                </a:cubicBezTo>
                <a:cubicBezTo>
                  <a:pt x="224" y="311"/>
                  <a:pt x="223" y="309"/>
                  <a:pt x="226" y="310"/>
                </a:cubicBezTo>
                <a:cubicBezTo>
                  <a:pt x="226" y="313"/>
                  <a:pt x="232" y="309"/>
                  <a:pt x="234" y="310"/>
                </a:cubicBezTo>
                <a:cubicBezTo>
                  <a:pt x="233" y="309"/>
                  <a:pt x="233" y="306"/>
                  <a:pt x="236" y="306"/>
                </a:cubicBezTo>
                <a:cubicBezTo>
                  <a:pt x="235" y="305"/>
                  <a:pt x="233" y="306"/>
                  <a:pt x="232" y="305"/>
                </a:cubicBezTo>
                <a:cubicBezTo>
                  <a:pt x="233" y="304"/>
                  <a:pt x="234" y="302"/>
                  <a:pt x="233" y="301"/>
                </a:cubicBezTo>
                <a:cubicBezTo>
                  <a:pt x="233" y="302"/>
                  <a:pt x="231" y="304"/>
                  <a:pt x="230" y="306"/>
                </a:cubicBezTo>
                <a:cubicBezTo>
                  <a:pt x="229" y="306"/>
                  <a:pt x="229" y="305"/>
                  <a:pt x="228" y="305"/>
                </a:cubicBezTo>
                <a:cubicBezTo>
                  <a:pt x="228" y="304"/>
                  <a:pt x="230" y="305"/>
                  <a:pt x="230" y="304"/>
                </a:cubicBezTo>
                <a:cubicBezTo>
                  <a:pt x="230" y="304"/>
                  <a:pt x="229" y="303"/>
                  <a:pt x="229" y="303"/>
                </a:cubicBezTo>
                <a:cubicBezTo>
                  <a:pt x="226" y="305"/>
                  <a:pt x="222" y="308"/>
                  <a:pt x="218" y="310"/>
                </a:cubicBezTo>
                <a:cubicBezTo>
                  <a:pt x="218" y="309"/>
                  <a:pt x="219" y="309"/>
                  <a:pt x="220" y="309"/>
                </a:cubicBezTo>
                <a:cubicBezTo>
                  <a:pt x="217" y="307"/>
                  <a:pt x="210" y="307"/>
                  <a:pt x="218" y="306"/>
                </a:cubicBezTo>
                <a:cubicBezTo>
                  <a:pt x="214" y="305"/>
                  <a:pt x="214" y="306"/>
                  <a:pt x="208" y="306"/>
                </a:cubicBezTo>
                <a:cubicBezTo>
                  <a:pt x="207" y="307"/>
                  <a:pt x="207" y="309"/>
                  <a:pt x="205" y="309"/>
                </a:cubicBezTo>
                <a:cubicBezTo>
                  <a:pt x="204" y="308"/>
                  <a:pt x="204" y="306"/>
                  <a:pt x="204" y="305"/>
                </a:cubicBezTo>
                <a:cubicBezTo>
                  <a:pt x="202" y="306"/>
                  <a:pt x="200" y="307"/>
                  <a:pt x="199" y="306"/>
                </a:cubicBezTo>
                <a:cubicBezTo>
                  <a:pt x="199" y="308"/>
                  <a:pt x="200" y="309"/>
                  <a:pt x="199" y="311"/>
                </a:cubicBezTo>
                <a:cubicBezTo>
                  <a:pt x="198" y="311"/>
                  <a:pt x="197" y="310"/>
                  <a:pt x="197" y="309"/>
                </a:cubicBezTo>
                <a:cubicBezTo>
                  <a:pt x="196" y="312"/>
                  <a:pt x="195" y="308"/>
                  <a:pt x="192" y="308"/>
                </a:cubicBezTo>
                <a:cubicBezTo>
                  <a:pt x="191" y="308"/>
                  <a:pt x="195" y="311"/>
                  <a:pt x="191" y="310"/>
                </a:cubicBezTo>
                <a:cubicBezTo>
                  <a:pt x="192" y="311"/>
                  <a:pt x="193" y="313"/>
                  <a:pt x="194" y="314"/>
                </a:cubicBezTo>
                <a:cubicBezTo>
                  <a:pt x="198" y="315"/>
                  <a:pt x="200" y="313"/>
                  <a:pt x="204" y="314"/>
                </a:cubicBezTo>
                <a:cubicBezTo>
                  <a:pt x="203" y="315"/>
                  <a:pt x="200" y="315"/>
                  <a:pt x="199" y="316"/>
                </a:cubicBezTo>
                <a:cubicBezTo>
                  <a:pt x="196" y="314"/>
                  <a:pt x="190" y="314"/>
                  <a:pt x="187" y="317"/>
                </a:cubicBezTo>
                <a:cubicBezTo>
                  <a:pt x="186" y="314"/>
                  <a:pt x="184" y="315"/>
                  <a:pt x="182" y="315"/>
                </a:cubicBezTo>
                <a:cubicBezTo>
                  <a:pt x="184" y="316"/>
                  <a:pt x="181" y="318"/>
                  <a:pt x="181" y="319"/>
                </a:cubicBezTo>
                <a:cubicBezTo>
                  <a:pt x="179" y="319"/>
                  <a:pt x="182" y="317"/>
                  <a:pt x="179" y="317"/>
                </a:cubicBezTo>
                <a:cubicBezTo>
                  <a:pt x="177" y="318"/>
                  <a:pt x="179" y="320"/>
                  <a:pt x="178" y="322"/>
                </a:cubicBezTo>
                <a:cubicBezTo>
                  <a:pt x="177" y="320"/>
                  <a:pt x="174" y="321"/>
                  <a:pt x="175" y="318"/>
                </a:cubicBezTo>
                <a:cubicBezTo>
                  <a:pt x="174" y="319"/>
                  <a:pt x="174" y="321"/>
                  <a:pt x="172" y="321"/>
                </a:cubicBezTo>
                <a:cubicBezTo>
                  <a:pt x="173" y="322"/>
                  <a:pt x="173" y="323"/>
                  <a:pt x="173" y="324"/>
                </a:cubicBezTo>
                <a:cubicBezTo>
                  <a:pt x="171" y="324"/>
                  <a:pt x="172" y="322"/>
                  <a:pt x="170" y="322"/>
                </a:cubicBezTo>
                <a:cubicBezTo>
                  <a:pt x="168" y="322"/>
                  <a:pt x="170" y="323"/>
                  <a:pt x="170" y="324"/>
                </a:cubicBezTo>
                <a:cubicBezTo>
                  <a:pt x="166" y="324"/>
                  <a:pt x="163" y="323"/>
                  <a:pt x="161" y="323"/>
                </a:cubicBezTo>
                <a:cubicBezTo>
                  <a:pt x="162" y="320"/>
                  <a:pt x="166" y="322"/>
                  <a:pt x="167" y="321"/>
                </a:cubicBezTo>
                <a:cubicBezTo>
                  <a:pt x="169" y="319"/>
                  <a:pt x="166" y="319"/>
                  <a:pt x="167" y="317"/>
                </a:cubicBezTo>
                <a:cubicBezTo>
                  <a:pt x="165" y="317"/>
                  <a:pt x="165" y="318"/>
                  <a:pt x="163" y="319"/>
                </a:cubicBezTo>
                <a:cubicBezTo>
                  <a:pt x="162" y="317"/>
                  <a:pt x="164" y="317"/>
                  <a:pt x="164" y="317"/>
                </a:cubicBezTo>
                <a:cubicBezTo>
                  <a:pt x="164" y="315"/>
                  <a:pt x="163" y="317"/>
                  <a:pt x="162" y="317"/>
                </a:cubicBezTo>
                <a:close/>
                <a:moveTo>
                  <a:pt x="71" y="285"/>
                </a:moveTo>
                <a:cubicBezTo>
                  <a:pt x="73" y="285"/>
                  <a:pt x="72" y="286"/>
                  <a:pt x="74" y="286"/>
                </a:cubicBezTo>
                <a:cubicBezTo>
                  <a:pt x="74" y="284"/>
                  <a:pt x="75" y="284"/>
                  <a:pt x="75" y="283"/>
                </a:cubicBezTo>
                <a:cubicBezTo>
                  <a:pt x="74" y="284"/>
                  <a:pt x="74" y="282"/>
                  <a:pt x="73" y="282"/>
                </a:cubicBezTo>
                <a:cubicBezTo>
                  <a:pt x="72" y="284"/>
                  <a:pt x="71" y="284"/>
                  <a:pt x="71" y="285"/>
                </a:cubicBezTo>
                <a:close/>
                <a:moveTo>
                  <a:pt x="43" y="113"/>
                </a:moveTo>
                <a:cubicBezTo>
                  <a:pt x="43" y="114"/>
                  <a:pt x="41" y="114"/>
                  <a:pt x="41" y="115"/>
                </a:cubicBezTo>
                <a:cubicBezTo>
                  <a:pt x="43" y="116"/>
                  <a:pt x="42" y="113"/>
                  <a:pt x="44" y="114"/>
                </a:cubicBezTo>
                <a:cubicBezTo>
                  <a:pt x="43" y="115"/>
                  <a:pt x="43" y="118"/>
                  <a:pt x="45" y="117"/>
                </a:cubicBezTo>
                <a:cubicBezTo>
                  <a:pt x="46" y="116"/>
                  <a:pt x="44" y="114"/>
                  <a:pt x="45" y="114"/>
                </a:cubicBezTo>
                <a:cubicBezTo>
                  <a:pt x="45" y="114"/>
                  <a:pt x="46" y="115"/>
                  <a:pt x="46" y="114"/>
                </a:cubicBezTo>
                <a:cubicBezTo>
                  <a:pt x="45" y="113"/>
                  <a:pt x="43" y="114"/>
                  <a:pt x="43" y="113"/>
                </a:cubicBezTo>
                <a:close/>
                <a:moveTo>
                  <a:pt x="146" y="28"/>
                </a:moveTo>
                <a:cubicBezTo>
                  <a:pt x="143" y="29"/>
                  <a:pt x="145" y="25"/>
                  <a:pt x="143" y="25"/>
                </a:cubicBezTo>
                <a:cubicBezTo>
                  <a:pt x="144" y="27"/>
                  <a:pt x="144" y="30"/>
                  <a:pt x="145" y="32"/>
                </a:cubicBezTo>
                <a:cubicBezTo>
                  <a:pt x="144" y="30"/>
                  <a:pt x="147" y="30"/>
                  <a:pt x="146" y="28"/>
                </a:cubicBezTo>
                <a:close/>
                <a:moveTo>
                  <a:pt x="144" y="33"/>
                </a:moveTo>
                <a:cubicBezTo>
                  <a:pt x="146" y="33"/>
                  <a:pt x="144" y="37"/>
                  <a:pt x="146" y="37"/>
                </a:cubicBezTo>
                <a:cubicBezTo>
                  <a:pt x="146" y="34"/>
                  <a:pt x="147" y="33"/>
                  <a:pt x="145" y="31"/>
                </a:cubicBezTo>
                <a:cubicBezTo>
                  <a:pt x="146" y="33"/>
                  <a:pt x="144" y="32"/>
                  <a:pt x="144" y="33"/>
                </a:cubicBezTo>
                <a:close/>
                <a:moveTo>
                  <a:pt x="148" y="34"/>
                </a:moveTo>
                <a:cubicBezTo>
                  <a:pt x="147" y="33"/>
                  <a:pt x="148" y="29"/>
                  <a:pt x="146" y="29"/>
                </a:cubicBezTo>
                <a:cubicBezTo>
                  <a:pt x="147" y="31"/>
                  <a:pt x="146" y="34"/>
                  <a:pt x="148" y="34"/>
                </a:cubicBezTo>
                <a:close/>
                <a:moveTo>
                  <a:pt x="152" y="59"/>
                </a:moveTo>
                <a:cubicBezTo>
                  <a:pt x="152" y="58"/>
                  <a:pt x="151" y="58"/>
                  <a:pt x="152" y="59"/>
                </a:cubicBezTo>
                <a:cubicBezTo>
                  <a:pt x="154" y="60"/>
                  <a:pt x="153" y="57"/>
                  <a:pt x="154" y="57"/>
                </a:cubicBezTo>
                <a:cubicBezTo>
                  <a:pt x="155" y="58"/>
                  <a:pt x="158" y="57"/>
                  <a:pt x="158" y="56"/>
                </a:cubicBezTo>
                <a:cubicBezTo>
                  <a:pt x="156" y="56"/>
                  <a:pt x="157" y="55"/>
                  <a:pt x="158" y="54"/>
                </a:cubicBezTo>
                <a:cubicBezTo>
                  <a:pt x="156" y="54"/>
                  <a:pt x="156" y="53"/>
                  <a:pt x="154" y="54"/>
                </a:cubicBezTo>
                <a:cubicBezTo>
                  <a:pt x="154" y="53"/>
                  <a:pt x="155" y="53"/>
                  <a:pt x="155" y="52"/>
                </a:cubicBezTo>
                <a:cubicBezTo>
                  <a:pt x="153" y="52"/>
                  <a:pt x="151" y="52"/>
                  <a:pt x="151" y="49"/>
                </a:cubicBezTo>
                <a:cubicBezTo>
                  <a:pt x="149" y="49"/>
                  <a:pt x="147" y="53"/>
                  <a:pt x="150" y="53"/>
                </a:cubicBezTo>
                <a:cubicBezTo>
                  <a:pt x="151" y="53"/>
                  <a:pt x="151" y="51"/>
                  <a:pt x="152" y="52"/>
                </a:cubicBezTo>
                <a:cubicBezTo>
                  <a:pt x="153" y="53"/>
                  <a:pt x="152" y="54"/>
                  <a:pt x="151" y="54"/>
                </a:cubicBezTo>
                <a:cubicBezTo>
                  <a:pt x="151" y="54"/>
                  <a:pt x="152" y="55"/>
                  <a:pt x="152" y="56"/>
                </a:cubicBezTo>
                <a:cubicBezTo>
                  <a:pt x="153" y="56"/>
                  <a:pt x="154" y="55"/>
                  <a:pt x="154" y="57"/>
                </a:cubicBezTo>
                <a:cubicBezTo>
                  <a:pt x="152" y="56"/>
                  <a:pt x="154" y="59"/>
                  <a:pt x="152" y="59"/>
                </a:cubicBezTo>
                <a:close/>
                <a:moveTo>
                  <a:pt x="241" y="61"/>
                </a:moveTo>
                <a:cubicBezTo>
                  <a:pt x="242" y="62"/>
                  <a:pt x="242" y="63"/>
                  <a:pt x="244" y="62"/>
                </a:cubicBezTo>
                <a:cubicBezTo>
                  <a:pt x="244" y="62"/>
                  <a:pt x="244" y="61"/>
                  <a:pt x="243" y="61"/>
                </a:cubicBezTo>
                <a:cubicBezTo>
                  <a:pt x="244" y="61"/>
                  <a:pt x="245" y="61"/>
                  <a:pt x="245" y="60"/>
                </a:cubicBezTo>
                <a:cubicBezTo>
                  <a:pt x="244" y="59"/>
                  <a:pt x="242" y="60"/>
                  <a:pt x="241" y="61"/>
                </a:cubicBezTo>
                <a:close/>
                <a:moveTo>
                  <a:pt x="125" y="314"/>
                </a:moveTo>
                <a:cubicBezTo>
                  <a:pt x="125" y="317"/>
                  <a:pt x="127" y="317"/>
                  <a:pt x="127" y="321"/>
                </a:cubicBezTo>
                <a:cubicBezTo>
                  <a:pt x="128" y="321"/>
                  <a:pt x="129" y="321"/>
                  <a:pt x="129" y="321"/>
                </a:cubicBezTo>
                <a:cubicBezTo>
                  <a:pt x="127" y="319"/>
                  <a:pt x="128" y="315"/>
                  <a:pt x="125" y="314"/>
                </a:cubicBezTo>
                <a:close/>
                <a:moveTo>
                  <a:pt x="171" y="314"/>
                </a:moveTo>
                <a:cubicBezTo>
                  <a:pt x="171" y="312"/>
                  <a:pt x="170" y="315"/>
                  <a:pt x="169" y="314"/>
                </a:cubicBezTo>
                <a:cubicBezTo>
                  <a:pt x="169" y="315"/>
                  <a:pt x="169" y="316"/>
                  <a:pt x="169" y="317"/>
                </a:cubicBezTo>
                <a:cubicBezTo>
                  <a:pt x="170" y="317"/>
                  <a:pt x="170" y="317"/>
                  <a:pt x="171" y="316"/>
                </a:cubicBezTo>
                <a:cubicBezTo>
                  <a:pt x="170" y="316"/>
                  <a:pt x="170" y="315"/>
                  <a:pt x="170" y="314"/>
                </a:cubicBezTo>
                <a:cubicBezTo>
                  <a:pt x="171" y="314"/>
                  <a:pt x="171" y="314"/>
                  <a:pt x="171" y="314"/>
                </a:cubicBezTo>
                <a:close/>
                <a:moveTo>
                  <a:pt x="137" y="315"/>
                </a:moveTo>
                <a:cubicBezTo>
                  <a:pt x="135" y="315"/>
                  <a:pt x="135" y="312"/>
                  <a:pt x="135" y="311"/>
                </a:cubicBezTo>
                <a:cubicBezTo>
                  <a:pt x="133" y="311"/>
                  <a:pt x="132" y="311"/>
                  <a:pt x="131" y="312"/>
                </a:cubicBezTo>
                <a:cubicBezTo>
                  <a:pt x="131" y="314"/>
                  <a:pt x="134" y="317"/>
                  <a:pt x="134" y="316"/>
                </a:cubicBezTo>
                <a:cubicBezTo>
                  <a:pt x="132" y="314"/>
                  <a:pt x="137" y="316"/>
                  <a:pt x="137" y="315"/>
                </a:cubicBezTo>
                <a:close/>
                <a:moveTo>
                  <a:pt x="146" y="313"/>
                </a:moveTo>
                <a:cubicBezTo>
                  <a:pt x="144" y="313"/>
                  <a:pt x="143" y="313"/>
                  <a:pt x="142" y="314"/>
                </a:cubicBezTo>
                <a:cubicBezTo>
                  <a:pt x="143" y="315"/>
                  <a:pt x="144" y="315"/>
                  <a:pt x="145" y="315"/>
                </a:cubicBezTo>
                <a:cubicBezTo>
                  <a:pt x="145" y="314"/>
                  <a:pt x="146" y="314"/>
                  <a:pt x="146" y="313"/>
                </a:cubicBezTo>
                <a:close/>
                <a:moveTo>
                  <a:pt x="137" y="313"/>
                </a:moveTo>
                <a:cubicBezTo>
                  <a:pt x="137" y="311"/>
                  <a:pt x="138" y="314"/>
                  <a:pt x="137" y="314"/>
                </a:cubicBezTo>
                <a:cubicBezTo>
                  <a:pt x="140" y="313"/>
                  <a:pt x="141" y="315"/>
                  <a:pt x="142" y="312"/>
                </a:cubicBezTo>
                <a:cubicBezTo>
                  <a:pt x="142" y="312"/>
                  <a:pt x="141" y="309"/>
                  <a:pt x="140" y="310"/>
                </a:cubicBezTo>
                <a:cubicBezTo>
                  <a:pt x="142" y="311"/>
                  <a:pt x="139" y="312"/>
                  <a:pt x="138" y="311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40" y="310"/>
                  <a:pt x="140" y="308"/>
                  <a:pt x="142" y="309"/>
                </a:cubicBezTo>
                <a:cubicBezTo>
                  <a:pt x="142" y="309"/>
                  <a:pt x="142" y="310"/>
                  <a:pt x="142" y="310"/>
                </a:cubicBezTo>
                <a:cubicBezTo>
                  <a:pt x="145" y="310"/>
                  <a:pt x="147" y="310"/>
                  <a:pt x="146" y="309"/>
                </a:cubicBezTo>
                <a:cubicBezTo>
                  <a:pt x="146" y="308"/>
                  <a:pt x="144" y="311"/>
                  <a:pt x="143" y="309"/>
                </a:cubicBezTo>
                <a:cubicBezTo>
                  <a:pt x="146" y="306"/>
                  <a:pt x="143" y="304"/>
                  <a:pt x="145" y="301"/>
                </a:cubicBezTo>
                <a:cubicBezTo>
                  <a:pt x="145" y="302"/>
                  <a:pt x="145" y="305"/>
                  <a:pt x="146" y="303"/>
                </a:cubicBezTo>
                <a:cubicBezTo>
                  <a:pt x="147" y="304"/>
                  <a:pt x="147" y="308"/>
                  <a:pt x="148" y="306"/>
                </a:cubicBezTo>
                <a:cubicBezTo>
                  <a:pt x="148" y="304"/>
                  <a:pt x="148" y="302"/>
                  <a:pt x="149" y="301"/>
                </a:cubicBezTo>
                <a:cubicBezTo>
                  <a:pt x="149" y="302"/>
                  <a:pt x="149" y="304"/>
                  <a:pt x="150" y="303"/>
                </a:cubicBezTo>
                <a:cubicBezTo>
                  <a:pt x="150" y="303"/>
                  <a:pt x="150" y="302"/>
                  <a:pt x="151" y="302"/>
                </a:cubicBezTo>
                <a:cubicBezTo>
                  <a:pt x="151" y="304"/>
                  <a:pt x="152" y="303"/>
                  <a:pt x="153" y="303"/>
                </a:cubicBezTo>
                <a:cubicBezTo>
                  <a:pt x="152" y="300"/>
                  <a:pt x="154" y="300"/>
                  <a:pt x="152" y="297"/>
                </a:cubicBezTo>
                <a:cubicBezTo>
                  <a:pt x="150" y="298"/>
                  <a:pt x="152" y="301"/>
                  <a:pt x="150" y="301"/>
                </a:cubicBezTo>
                <a:cubicBezTo>
                  <a:pt x="148" y="301"/>
                  <a:pt x="150" y="298"/>
                  <a:pt x="149" y="298"/>
                </a:cubicBezTo>
                <a:cubicBezTo>
                  <a:pt x="148" y="302"/>
                  <a:pt x="144" y="297"/>
                  <a:pt x="144" y="300"/>
                </a:cubicBezTo>
                <a:cubicBezTo>
                  <a:pt x="143" y="299"/>
                  <a:pt x="144" y="297"/>
                  <a:pt x="142" y="297"/>
                </a:cubicBezTo>
                <a:cubicBezTo>
                  <a:pt x="142" y="299"/>
                  <a:pt x="143" y="303"/>
                  <a:pt x="142" y="305"/>
                </a:cubicBezTo>
                <a:cubicBezTo>
                  <a:pt x="140" y="301"/>
                  <a:pt x="139" y="299"/>
                  <a:pt x="140" y="295"/>
                </a:cubicBezTo>
                <a:cubicBezTo>
                  <a:pt x="138" y="295"/>
                  <a:pt x="138" y="298"/>
                  <a:pt x="137" y="299"/>
                </a:cubicBezTo>
                <a:cubicBezTo>
                  <a:pt x="134" y="300"/>
                  <a:pt x="131" y="300"/>
                  <a:pt x="128" y="301"/>
                </a:cubicBezTo>
                <a:cubicBezTo>
                  <a:pt x="129" y="300"/>
                  <a:pt x="129" y="299"/>
                  <a:pt x="128" y="299"/>
                </a:cubicBezTo>
                <a:cubicBezTo>
                  <a:pt x="126" y="300"/>
                  <a:pt x="127" y="301"/>
                  <a:pt x="128" y="303"/>
                </a:cubicBezTo>
                <a:cubicBezTo>
                  <a:pt x="129" y="303"/>
                  <a:pt x="129" y="302"/>
                  <a:pt x="129" y="302"/>
                </a:cubicBezTo>
                <a:cubicBezTo>
                  <a:pt x="130" y="303"/>
                  <a:pt x="132" y="302"/>
                  <a:pt x="132" y="303"/>
                </a:cubicBezTo>
                <a:cubicBezTo>
                  <a:pt x="132" y="305"/>
                  <a:pt x="131" y="305"/>
                  <a:pt x="131" y="306"/>
                </a:cubicBezTo>
                <a:cubicBezTo>
                  <a:pt x="132" y="307"/>
                  <a:pt x="132" y="309"/>
                  <a:pt x="135" y="308"/>
                </a:cubicBezTo>
                <a:cubicBezTo>
                  <a:pt x="135" y="307"/>
                  <a:pt x="134" y="306"/>
                  <a:pt x="135" y="306"/>
                </a:cubicBezTo>
                <a:cubicBezTo>
                  <a:pt x="137" y="308"/>
                  <a:pt x="135" y="312"/>
                  <a:pt x="137" y="313"/>
                </a:cubicBezTo>
                <a:close/>
                <a:moveTo>
                  <a:pt x="145" y="296"/>
                </a:moveTo>
                <a:cubicBezTo>
                  <a:pt x="144" y="295"/>
                  <a:pt x="144" y="295"/>
                  <a:pt x="144" y="294"/>
                </a:cubicBezTo>
                <a:cubicBezTo>
                  <a:pt x="143" y="294"/>
                  <a:pt x="143" y="293"/>
                  <a:pt x="141" y="293"/>
                </a:cubicBezTo>
                <a:cubicBezTo>
                  <a:pt x="142" y="295"/>
                  <a:pt x="141" y="295"/>
                  <a:pt x="140" y="294"/>
                </a:cubicBezTo>
                <a:cubicBezTo>
                  <a:pt x="140" y="295"/>
                  <a:pt x="140" y="296"/>
                  <a:pt x="141" y="296"/>
                </a:cubicBezTo>
                <a:cubicBezTo>
                  <a:pt x="141" y="294"/>
                  <a:pt x="142" y="297"/>
                  <a:pt x="142" y="297"/>
                </a:cubicBezTo>
                <a:cubicBezTo>
                  <a:pt x="142" y="296"/>
                  <a:pt x="145" y="297"/>
                  <a:pt x="145" y="296"/>
                </a:cubicBezTo>
                <a:close/>
                <a:moveTo>
                  <a:pt x="112" y="309"/>
                </a:moveTo>
                <a:cubicBezTo>
                  <a:pt x="111" y="312"/>
                  <a:pt x="114" y="309"/>
                  <a:pt x="115" y="310"/>
                </a:cubicBezTo>
                <a:cubicBezTo>
                  <a:pt x="115" y="308"/>
                  <a:pt x="118" y="310"/>
                  <a:pt x="117" y="307"/>
                </a:cubicBezTo>
                <a:cubicBezTo>
                  <a:pt x="116" y="306"/>
                  <a:pt x="116" y="310"/>
                  <a:pt x="114" y="309"/>
                </a:cubicBezTo>
                <a:cubicBezTo>
                  <a:pt x="113" y="308"/>
                  <a:pt x="113" y="307"/>
                  <a:pt x="111" y="307"/>
                </a:cubicBezTo>
                <a:cubicBezTo>
                  <a:pt x="111" y="308"/>
                  <a:pt x="111" y="310"/>
                  <a:pt x="111" y="311"/>
                </a:cubicBezTo>
                <a:cubicBezTo>
                  <a:pt x="112" y="311"/>
                  <a:pt x="112" y="312"/>
                  <a:pt x="112" y="311"/>
                </a:cubicBezTo>
                <a:cubicBezTo>
                  <a:pt x="111" y="312"/>
                  <a:pt x="111" y="309"/>
                  <a:pt x="112" y="309"/>
                </a:cubicBezTo>
                <a:close/>
                <a:moveTo>
                  <a:pt x="131" y="310"/>
                </a:moveTo>
                <a:cubicBezTo>
                  <a:pt x="132" y="312"/>
                  <a:pt x="135" y="310"/>
                  <a:pt x="135" y="309"/>
                </a:cubicBezTo>
                <a:cubicBezTo>
                  <a:pt x="133" y="308"/>
                  <a:pt x="131" y="310"/>
                  <a:pt x="131" y="307"/>
                </a:cubicBezTo>
                <a:cubicBezTo>
                  <a:pt x="130" y="307"/>
                  <a:pt x="129" y="307"/>
                  <a:pt x="128" y="307"/>
                </a:cubicBezTo>
                <a:cubicBezTo>
                  <a:pt x="129" y="308"/>
                  <a:pt x="129" y="311"/>
                  <a:pt x="129" y="311"/>
                </a:cubicBezTo>
                <a:cubicBezTo>
                  <a:pt x="130" y="311"/>
                  <a:pt x="131" y="311"/>
                  <a:pt x="131" y="310"/>
                </a:cubicBezTo>
                <a:close/>
                <a:moveTo>
                  <a:pt x="110" y="310"/>
                </a:moveTo>
                <a:cubicBezTo>
                  <a:pt x="107" y="310"/>
                  <a:pt x="108" y="309"/>
                  <a:pt x="108" y="307"/>
                </a:cubicBezTo>
                <a:cubicBezTo>
                  <a:pt x="106" y="307"/>
                  <a:pt x="107" y="312"/>
                  <a:pt x="109" y="311"/>
                </a:cubicBezTo>
                <a:cubicBezTo>
                  <a:pt x="109" y="311"/>
                  <a:pt x="109" y="310"/>
                  <a:pt x="110" y="310"/>
                </a:cubicBezTo>
                <a:close/>
                <a:moveTo>
                  <a:pt x="123" y="304"/>
                </a:moveTo>
                <a:cubicBezTo>
                  <a:pt x="124" y="306"/>
                  <a:pt x="124" y="309"/>
                  <a:pt x="125" y="311"/>
                </a:cubicBezTo>
                <a:cubicBezTo>
                  <a:pt x="126" y="311"/>
                  <a:pt x="126" y="310"/>
                  <a:pt x="128" y="310"/>
                </a:cubicBezTo>
                <a:cubicBezTo>
                  <a:pt x="128" y="310"/>
                  <a:pt x="128" y="309"/>
                  <a:pt x="128" y="308"/>
                </a:cubicBezTo>
                <a:cubicBezTo>
                  <a:pt x="126" y="308"/>
                  <a:pt x="127" y="310"/>
                  <a:pt x="125" y="309"/>
                </a:cubicBezTo>
                <a:cubicBezTo>
                  <a:pt x="125" y="309"/>
                  <a:pt x="125" y="305"/>
                  <a:pt x="123" y="304"/>
                </a:cubicBezTo>
                <a:close/>
                <a:moveTo>
                  <a:pt x="255" y="307"/>
                </a:moveTo>
                <a:cubicBezTo>
                  <a:pt x="253" y="307"/>
                  <a:pt x="251" y="307"/>
                  <a:pt x="251" y="309"/>
                </a:cubicBezTo>
                <a:cubicBezTo>
                  <a:pt x="253" y="309"/>
                  <a:pt x="254" y="308"/>
                  <a:pt x="255" y="307"/>
                </a:cubicBezTo>
                <a:close/>
                <a:moveTo>
                  <a:pt x="250" y="307"/>
                </a:moveTo>
                <a:cubicBezTo>
                  <a:pt x="248" y="307"/>
                  <a:pt x="247" y="307"/>
                  <a:pt x="247" y="309"/>
                </a:cubicBezTo>
                <a:cubicBezTo>
                  <a:pt x="248" y="309"/>
                  <a:pt x="250" y="309"/>
                  <a:pt x="250" y="307"/>
                </a:cubicBezTo>
                <a:close/>
                <a:moveTo>
                  <a:pt x="241" y="307"/>
                </a:moveTo>
                <a:cubicBezTo>
                  <a:pt x="238" y="307"/>
                  <a:pt x="236" y="307"/>
                  <a:pt x="236" y="309"/>
                </a:cubicBezTo>
                <a:cubicBezTo>
                  <a:pt x="239" y="309"/>
                  <a:pt x="240" y="308"/>
                  <a:pt x="241" y="307"/>
                </a:cubicBezTo>
                <a:close/>
                <a:moveTo>
                  <a:pt x="255" y="298"/>
                </a:moveTo>
                <a:cubicBezTo>
                  <a:pt x="256" y="298"/>
                  <a:pt x="256" y="300"/>
                  <a:pt x="257" y="299"/>
                </a:cubicBezTo>
                <a:cubicBezTo>
                  <a:pt x="255" y="298"/>
                  <a:pt x="256" y="297"/>
                  <a:pt x="255" y="296"/>
                </a:cubicBezTo>
                <a:cubicBezTo>
                  <a:pt x="253" y="299"/>
                  <a:pt x="255" y="302"/>
                  <a:pt x="253" y="304"/>
                </a:cubicBezTo>
                <a:cubicBezTo>
                  <a:pt x="253" y="303"/>
                  <a:pt x="253" y="303"/>
                  <a:pt x="253" y="302"/>
                </a:cubicBezTo>
                <a:cubicBezTo>
                  <a:pt x="252" y="302"/>
                  <a:pt x="252" y="302"/>
                  <a:pt x="251" y="302"/>
                </a:cubicBezTo>
                <a:cubicBezTo>
                  <a:pt x="251" y="302"/>
                  <a:pt x="251" y="302"/>
                  <a:pt x="251" y="302"/>
                </a:cubicBezTo>
                <a:cubicBezTo>
                  <a:pt x="252" y="304"/>
                  <a:pt x="251" y="305"/>
                  <a:pt x="250" y="307"/>
                </a:cubicBezTo>
                <a:cubicBezTo>
                  <a:pt x="253" y="307"/>
                  <a:pt x="253" y="303"/>
                  <a:pt x="253" y="306"/>
                </a:cubicBezTo>
                <a:cubicBezTo>
                  <a:pt x="256" y="304"/>
                  <a:pt x="255" y="300"/>
                  <a:pt x="255" y="298"/>
                </a:cubicBezTo>
                <a:close/>
                <a:moveTo>
                  <a:pt x="256" y="302"/>
                </a:moveTo>
                <a:cubicBezTo>
                  <a:pt x="257" y="303"/>
                  <a:pt x="255" y="304"/>
                  <a:pt x="257" y="304"/>
                </a:cubicBezTo>
                <a:cubicBezTo>
                  <a:pt x="258" y="302"/>
                  <a:pt x="265" y="303"/>
                  <a:pt x="263" y="300"/>
                </a:cubicBezTo>
                <a:cubicBezTo>
                  <a:pt x="263" y="300"/>
                  <a:pt x="263" y="301"/>
                  <a:pt x="262" y="301"/>
                </a:cubicBezTo>
                <a:cubicBezTo>
                  <a:pt x="260" y="298"/>
                  <a:pt x="259" y="297"/>
                  <a:pt x="261" y="296"/>
                </a:cubicBezTo>
                <a:cubicBezTo>
                  <a:pt x="260" y="295"/>
                  <a:pt x="258" y="295"/>
                  <a:pt x="258" y="297"/>
                </a:cubicBezTo>
                <a:cubicBezTo>
                  <a:pt x="259" y="297"/>
                  <a:pt x="258" y="299"/>
                  <a:pt x="259" y="301"/>
                </a:cubicBezTo>
                <a:cubicBezTo>
                  <a:pt x="256" y="301"/>
                  <a:pt x="258" y="302"/>
                  <a:pt x="256" y="302"/>
                </a:cubicBezTo>
                <a:close/>
                <a:moveTo>
                  <a:pt x="216" y="301"/>
                </a:moveTo>
                <a:cubicBezTo>
                  <a:pt x="214" y="301"/>
                  <a:pt x="213" y="302"/>
                  <a:pt x="213" y="304"/>
                </a:cubicBezTo>
                <a:cubicBezTo>
                  <a:pt x="214" y="304"/>
                  <a:pt x="215" y="303"/>
                  <a:pt x="216" y="304"/>
                </a:cubicBezTo>
                <a:cubicBezTo>
                  <a:pt x="215" y="302"/>
                  <a:pt x="217" y="302"/>
                  <a:pt x="216" y="301"/>
                </a:cubicBezTo>
                <a:close/>
                <a:moveTo>
                  <a:pt x="114" y="301"/>
                </a:moveTo>
                <a:cubicBezTo>
                  <a:pt x="115" y="298"/>
                  <a:pt x="109" y="300"/>
                  <a:pt x="112" y="298"/>
                </a:cubicBezTo>
                <a:cubicBezTo>
                  <a:pt x="109" y="298"/>
                  <a:pt x="109" y="303"/>
                  <a:pt x="105" y="301"/>
                </a:cubicBezTo>
                <a:cubicBezTo>
                  <a:pt x="104" y="302"/>
                  <a:pt x="105" y="304"/>
                  <a:pt x="106" y="304"/>
                </a:cubicBezTo>
                <a:cubicBezTo>
                  <a:pt x="108" y="301"/>
                  <a:pt x="110" y="302"/>
                  <a:pt x="114" y="301"/>
                </a:cubicBezTo>
                <a:close/>
                <a:moveTo>
                  <a:pt x="219" y="301"/>
                </a:moveTo>
                <a:cubicBezTo>
                  <a:pt x="217" y="301"/>
                  <a:pt x="217" y="302"/>
                  <a:pt x="217" y="303"/>
                </a:cubicBezTo>
                <a:cubicBezTo>
                  <a:pt x="218" y="303"/>
                  <a:pt x="219" y="304"/>
                  <a:pt x="219" y="303"/>
                </a:cubicBezTo>
                <a:cubicBezTo>
                  <a:pt x="218" y="303"/>
                  <a:pt x="217" y="303"/>
                  <a:pt x="217" y="302"/>
                </a:cubicBezTo>
                <a:cubicBezTo>
                  <a:pt x="218" y="302"/>
                  <a:pt x="219" y="302"/>
                  <a:pt x="219" y="301"/>
                </a:cubicBezTo>
                <a:close/>
                <a:moveTo>
                  <a:pt x="226" y="300"/>
                </a:moveTo>
                <a:cubicBezTo>
                  <a:pt x="225" y="300"/>
                  <a:pt x="225" y="299"/>
                  <a:pt x="225" y="298"/>
                </a:cubicBezTo>
                <a:cubicBezTo>
                  <a:pt x="224" y="299"/>
                  <a:pt x="224" y="301"/>
                  <a:pt x="223" y="302"/>
                </a:cubicBezTo>
                <a:cubicBezTo>
                  <a:pt x="226" y="302"/>
                  <a:pt x="224" y="300"/>
                  <a:pt x="226" y="300"/>
                </a:cubicBezTo>
                <a:close/>
                <a:moveTo>
                  <a:pt x="227" y="296"/>
                </a:moveTo>
                <a:cubicBezTo>
                  <a:pt x="226" y="296"/>
                  <a:pt x="226" y="295"/>
                  <a:pt x="225" y="295"/>
                </a:cubicBezTo>
                <a:cubicBezTo>
                  <a:pt x="226" y="297"/>
                  <a:pt x="226" y="298"/>
                  <a:pt x="227" y="299"/>
                </a:cubicBezTo>
                <a:cubicBezTo>
                  <a:pt x="227" y="297"/>
                  <a:pt x="226" y="297"/>
                  <a:pt x="227" y="296"/>
                </a:cubicBezTo>
                <a:close/>
                <a:moveTo>
                  <a:pt x="221" y="297"/>
                </a:moveTo>
                <a:cubicBezTo>
                  <a:pt x="220" y="297"/>
                  <a:pt x="220" y="297"/>
                  <a:pt x="218" y="297"/>
                </a:cubicBezTo>
                <a:cubicBezTo>
                  <a:pt x="218" y="298"/>
                  <a:pt x="219" y="299"/>
                  <a:pt x="220" y="299"/>
                </a:cubicBezTo>
                <a:cubicBezTo>
                  <a:pt x="220" y="298"/>
                  <a:pt x="220" y="297"/>
                  <a:pt x="221" y="297"/>
                </a:cubicBezTo>
                <a:close/>
                <a:moveTo>
                  <a:pt x="135" y="296"/>
                </a:moveTo>
                <a:cubicBezTo>
                  <a:pt x="134" y="296"/>
                  <a:pt x="134" y="298"/>
                  <a:pt x="133" y="298"/>
                </a:cubicBezTo>
                <a:cubicBezTo>
                  <a:pt x="133" y="298"/>
                  <a:pt x="132" y="298"/>
                  <a:pt x="132" y="298"/>
                </a:cubicBezTo>
                <a:cubicBezTo>
                  <a:pt x="133" y="298"/>
                  <a:pt x="136" y="299"/>
                  <a:pt x="136" y="298"/>
                </a:cubicBezTo>
                <a:cubicBezTo>
                  <a:pt x="134" y="298"/>
                  <a:pt x="136" y="295"/>
                  <a:pt x="135" y="296"/>
                </a:cubicBezTo>
                <a:close/>
                <a:moveTo>
                  <a:pt x="150" y="297"/>
                </a:moveTo>
                <a:cubicBezTo>
                  <a:pt x="150" y="295"/>
                  <a:pt x="150" y="294"/>
                  <a:pt x="151" y="294"/>
                </a:cubicBezTo>
                <a:cubicBezTo>
                  <a:pt x="151" y="295"/>
                  <a:pt x="151" y="296"/>
                  <a:pt x="152" y="296"/>
                </a:cubicBezTo>
                <a:cubicBezTo>
                  <a:pt x="152" y="295"/>
                  <a:pt x="151" y="294"/>
                  <a:pt x="152" y="292"/>
                </a:cubicBezTo>
                <a:cubicBezTo>
                  <a:pt x="152" y="291"/>
                  <a:pt x="151" y="292"/>
                  <a:pt x="151" y="291"/>
                </a:cubicBezTo>
                <a:cubicBezTo>
                  <a:pt x="149" y="291"/>
                  <a:pt x="149" y="293"/>
                  <a:pt x="147" y="292"/>
                </a:cubicBezTo>
                <a:cubicBezTo>
                  <a:pt x="145" y="293"/>
                  <a:pt x="147" y="295"/>
                  <a:pt x="145" y="296"/>
                </a:cubicBezTo>
                <a:cubicBezTo>
                  <a:pt x="147" y="297"/>
                  <a:pt x="147" y="296"/>
                  <a:pt x="150" y="297"/>
                </a:cubicBezTo>
                <a:close/>
                <a:moveTo>
                  <a:pt x="119" y="294"/>
                </a:moveTo>
                <a:cubicBezTo>
                  <a:pt x="117" y="294"/>
                  <a:pt x="116" y="295"/>
                  <a:pt x="116" y="297"/>
                </a:cubicBezTo>
                <a:cubicBezTo>
                  <a:pt x="120" y="297"/>
                  <a:pt x="117" y="295"/>
                  <a:pt x="119" y="294"/>
                </a:cubicBezTo>
                <a:close/>
                <a:moveTo>
                  <a:pt x="261" y="293"/>
                </a:moveTo>
                <a:cubicBezTo>
                  <a:pt x="260" y="294"/>
                  <a:pt x="257" y="292"/>
                  <a:pt x="258" y="294"/>
                </a:cubicBezTo>
                <a:cubicBezTo>
                  <a:pt x="260" y="294"/>
                  <a:pt x="260" y="295"/>
                  <a:pt x="261" y="293"/>
                </a:cubicBezTo>
                <a:close/>
                <a:moveTo>
                  <a:pt x="57" y="281"/>
                </a:moveTo>
                <a:cubicBezTo>
                  <a:pt x="56" y="281"/>
                  <a:pt x="56" y="280"/>
                  <a:pt x="54" y="280"/>
                </a:cubicBezTo>
                <a:cubicBezTo>
                  <a:pt x="55" y="281"/>
                  <a:pt x="54" y="284"/>
                  <a:pt x="56" y="283"/>
                </a:cubicBezTo>
                <a:cubicBezTo>
                  <a:pt x="55" y="281"/>
                  <a:pt x="57" y="283"/>
                  <a:pt x="57" y="281"/>
                </a:cubicBezTo>
                <a:close/>
                <a:moveTo>
                  <a:pt x="87" y="279"/>
                </a:moveTo>
                <a:cubicBezTo>
                  <a:pt x="87" y="277"/>
                  <a:pt x="87" y="277"/>
                  <a:pt x="88" y="275"/>
                </a:cubicBezTo>
                <a:cubicBezTo>
                  <a:pt x="87" y="274"/>
                  <a:pt x="86" y="275"/>
                  <a:pt x="85" y="276"/>
                </a:cubicBezTo>
                <a:cubicBezTo>
                  <a:pt x="85" y="279"/>
                  <a:pt x="86" y="279"/>
                  <a:pt x="87" y="282"/>
                </a:cubicBezTo>
                <a:cubicBezTo>
                  <a:pt x="87" y="281"/>
                  <a:pt x="88" y="282"/>
                  <a:pt x="89" y="281"/>
                </a:cubicBezTo>
                <a:cubicBezTo>
                  <a:pt x="87" y="281"/>
                  <a:pt x="90" y="279"/>
                  <a:pt x="88" y="279"/>
                </a:cubicBezTo>
                <a:cubicBezTo>
                  <a:pt x="88" y="280"/>
                  <a:pt x="87" y="280"/>
                  <a:pt x="87" y="279"/>
                </a:cubicBezTo>
                <a:close/>
                <a:moveTo>
                  <a:pt x="81" y="274"/>
                </a:moveTo>
                <a:cubicBezTo>
                  <a:pt x="81" y="274"/>
                  <a:pt x="80" y="277"/>
                  <a:pt x="80" y="279"/>
                </a:cubicBezTo>
                <a:cubicBezTo>
                  <a:pt x="84" y="283"/>
                  <a:pt x="85" y="272"/>
                  <a:pt x="81" y="274"/>
                </a:cubicBezTo>
                <a:close/>
                <a:moveTo>
                  <a:pt x="42" y="273"/>
                </a:moveTo>
                <a:cubicBezTo>
                  <a:pt x="42" y="275"/>
                  <a:pt x="43" y="275"/>
                  <a:pt x="43" y="276"/>
                </a:cubicBezTo>
                <a:cubicBezTo>
                  <a:pt x="43" y="276"/>
                  <a:pt x="45" y="276"/>
                  <a:pt x="45" y="276"/>
                </a:cubicBezTo>
                <a:cubicBezTo>
                  <a:pt x="44" y="275"/>
                  <a:pt x="43" y="274"/>
                  <a:pt x="42" y="273"/>
                </a:cubicBezTo>
                <a:close/>
                <a:moveTo>
                  <a:pt x="86" y="272"/>
                </a:moveTo>
                <a:cubicBezTo>
                  <a:pt x="85" y="271"/>
                  <a:pt x="82" y="270"/>
                  <a:pt x="83" y="272"/>
                </a:cubicBezTo>
                <a:cubicBezTo>
                  <a:pt x="83" y="274"/>
                  <a:pt x="86" y="273"/>
                  <a:pt x="86" y="272"/>
                </a:cubicBezTo>
                <a:close/>
                <a:moveTo>
                  <a:pt x="51" y="269"/>
                </a:moveTo>
                <a:cubicBezTo>
                  <a:pt x="51" y="270"/>
                  <a:pt x="51" y="271"/>
                  <a:pt x="52" y="271"/>
                </a:cubicBezTo>
                <a:cubicBezTo>
                  <a:pt x="52" y="270"/>
                  <a:pt x="52" y="269"/>
                  <a:pt x="53" y="269"/>
                </a:cubicBezTo>
                <a:cubicBezTo>
                  <a:pt x="55" y="269"/>
                  <a:pt x="53" y="272"/>
                  <a:pt x="56" y="272"/>
                </a:cubicBezTo>
                <a:cubicBezTo>
                  <a:pt x="55" y="270"/>
                  <a:pt x="54" y="269"/>
                  <a:pt x="56" y="268"/>
                </a:cubicBezTo>
                <a:cubicBezTo>
                  <a:pt x="55" y="268"/>
                  <a:pt x="55" y="268"/>
                  <a:pt x="55" y="267"/>
                </a:cubicBezTo>
                <a:cubicBezTo>
                  <a:pt x="54" y="267"/>
                  <a:pt x="54" y="266"/>
                  <a:pt x="54" y="267"/>
                </a:cubicBezTo>
                <a:cubicBezTo>
                  <a:pt x="55" y="268"/>
                  <a:pt x="52" y="269"/>
                  <a:pt x="51" y="269"/>
                </a:cubicBezTo>
                <a:close/>
                <a:moveTo>
                  <a:pt x="44" y="267"/>
                </a:moveTo>
                <a:cubicBezTo>
                  <a:pt x="45" y="267"/>
                  <a:pt x="46" y="266"/>
                  <a:pt x="45" y="268"/>
                </a:cubicBezTo>
                <a:cubicBezTo>
                  <a:pt x="46" y="268"/>
                  <a:pt x="46" y="268"/>
                  <a:pt x="47" y="267"/>
                </a:cubicBezTo>
                <a:cubicBezTo>
                  <a:pt x="48" y="267"/>
                  <a:pt x="47" y="270"/>
                  <a:pt x="48" y="270"/>
                </a:cubicBezTo>
                <a:cubicBezTo>
                  <a:pt x="50" y="268"/>
                  <a:pt x="49" y="267"/>
                  <a:pt x="49" y="264"/>
                </a:cubicBezTo>
                <a:cubicBezTo>
                  <a:pt x="47" y="265"/>
                  <a:pt x="46" y="263"/>
                  <a:pt x="46" y="261"/>
                </a:cubicBezTo>
                <a:cubicBezTo>
                  <a:pt x="44" y="263"/>
                  <a:pt x="42" y="260"/>
                  <a:pt x="39" y="262"/>
                </a:cubicBezTo>
                <a:cubicBezTo>
                  <a:pt x="42" y="263"/>
                  <a:pt x="42" y="269"/>
                  <a:pt x="44" y="268"/>
                </a:cubicBezTo>
                <a:cubicBezTo>
                  <a:pt x="44" y="268"/>
                  <a:pt x="44" y="267"/>
                  <a:pt x="44" y="267"/>
                </a:cubicBezTo>
                <a:close/>
                <a:moveTo>
                  <a:pt x="73" y="264"/>
                </a:moveTo>
                <a:cubicBezTo>
                  <a:pt x="71" y="263"/>
                  <a:pt x="72" y="270"/>
                  <a:pt x="74" y="267"/>
                </a:cubicBezTo>
                <a:cubicBezTo>
                  <a:pt x="72" y="267"/>
                  <a:pt x="73" y="265"/>
                  <a:pt x="73" y="264"/>
                </a:cubicBezTo>
                <a:close/>
                <a:moveTo>
                  <a:pt x="38" y="264"/>
                </a:moveTo>
                <a:cubicBezTo>
                  <a:pt x="38" y="265"/>
                  <a:pt x="39" y="265"/>
                  <a:pt x="40" y="266"/>
                </a:cubicBezTo>
                <a:cubicBezTo>
                  <a:pt x="41" y="265"/>
                  <a:pt x="39" y="262"/>
                  <a:pt x="38" y="264"/>
                </a:cubicBezTo>
                <a:close/>
                <a:moveTo>
                  <a:pt x="41" y="256"/>
                </a:moveTo>
                <a:cubicBezTo>
                  <a:pt x="40" y="257"/>
                  <a:pt x="41" y="259"/>
                  <a:pt x="40" y="260"/>
                </a:cubicBezTo>
                <a:cubicBezTo>
                  <a:pt x="42" y="259"/>
                  <a:pt x="41" y="261"/>
                  <a:pt x="43" y="261"/>
                </a:cubicBezTo>
                <a:cubicBezTo>
                  <a:pt x="41" y="259"/>
                  <a:pt x="42" y="258"/>
                  <a:pt x="41" y="256"/>
                </a:cubicBezTo>
                <a:close/>
                <a:moveTo>
                  <a:pt x="34" y="256"/>
                </a:moveTo>
                <a:cubicBezTo>
                  <a:pt x="36" y="257"/>
                  <a:pt x="36" y="259"/>
                  <a:pt x="37" y="260"/>
                </a:cubicBezTo>
                <a:cubicBezTo>
                  <a:pt x="38" y="258"/>
                  <a:pt x="36" y="255"/>
                  <a:pt x="34" y="256"/>
                </a:cubicBezTo>
                <a:close/>
                <a:moveTo>
                  <a:pt x="289" y="257"/>
                </a:moveTo>
                <a:cubicBezTo>
                  <a:pt x="289" y="258"/>
                  <a:pt x="290" y="258"/>
                  <a:pt x="291" y="259"/>
                </a:cubicBezTo>
                <a:cubicBezTo>
                  <a:pt x="291" y="259"/>
                  <a:pt x="290" y="259"/>
                  <a:pt x="290" y="260"/>
                </a:cubicBezTo>
                <a:cubicBezTo>
                  <a:pt x="291" y="260"/>
                  <a:pt x="292" y="260"/>
                  <a:pt x="292" y="259"/>
                </a:cubicBezTo>
                <a:cubicBezTo>
                  <a:pt x="291" y="259"/>
                  <a:pt x="291" y="257"/>
                  <a:pt x="289" y="257"/>
                </a:cubicBezTo>
                <a:close/>
                <a:moveTo>
                  <a:pt x="48" y="258"/>
                </a:moveTo>
                <a:cubicBezTo>
                  <a:pt x="47" y="257"/>
                  <a:pt x="46" y="258"/>
                  <a:pt x="46" y="259"/>
                </a:cubicBezTo>
                <a:cubicBezTo>
                  <a:pt x="48" y="260"/>
                  <a:pt x="50" y="259"/>
                  <a:pt x="48" y="258"/>
                </a:cubicBezTo>
                <a:close/>
                <a:moveTo>
                  <a:pt x="65" y="253"/>
                </a:moveTo>
                <a:cubicBezTo>
                  <a:pt x="68" y="254"/>
                  <a:pt x="67" y="257"/>
                  <a:pt x="68" y="258"/>
                </a:cubicBezTo>
                <a:cubicBezTo>
                  <a:pt x="70" y="255"/>
                  <a:pt x="66" y="255"/>
                  <a:pt x="66" y="252"/>
                </a:cubicBezTo>
                <a:cubicBezTo>
                  <a:pt x="66" y="252"/>
                  <a:pt x="65" y="252"/>
                  <a:pt x="64" y="252"/>
                </a:cubicBezTo>
                <a:cubicBezTo>
                  <a:pt x="64" y="253"/>
                  <a:pt x="63" y="254"/>
                  <a:pt x="64" y="256"/>
                </a:cubicBezTo>
                <a:cubicBezTo>
                  <a:pt x="65" y="256"/>
                  <a:pt x="66" y="259"/>
                  <a:pt x="67" y="258"/>
                </a:cubicBezTo>
                <a:cubicBezTo>
                  <a:pt x="66" y="256"/>
                  <a:pt x="65" y="255"/>
                  <a:pt x="65" y="253"/>
                </a:cubicBezTo>
                <a:close/>
                <a:moveTo>
                  <a:pt x="58" y="252"/>
                </a:moveTo>
                <a:cubicBezTo>
                  <a:pt x="59" y="254"/>
                  <a:pt x="58" y="255"/>
                  <a:pt x="58" y="255"/>
                </a:cubicBezTo>
                <a:cubicBezTo>
                  <a:pt x="60" y="255"/>
                  <a:pt x="59" y="258"/>
                  <a:pt x="62" y="258"/>
                </a:cubicBezTo>
                <a:cubicBezTo>
                  <a:pt x="62" y="255"/>
                  <a:pt x="64" y="259"/>
                  <a:pt x="64" y="258"/>
                </a:cubicBezTo>
                <a:cubicBezTo>
                  <a:pt x="63" y="255"/>
                  <a:pt x="60" y="256"/>
                  <a:pt x="58" y="252"/>
                </a:cubicBezTo>
                <a:close/>
                <a:moveTo>
                  <a:pt x="73" y="249"/>
                </a:moveTo>
                <a:cubicBezTo>
                  <a:pt x="73" y="249"/>
                  <a:pt x="73" y="249"/>
                  <a:pt x="74" y="250"/>
                </a:cubicBezTo>
                <a:cubicBezTo>
                  <a:pt x="73" y="247"/>
                  <a:pt x="74" y="248"/>
                  <a:pt x="73" y="246"/>
                </a:cubicBezTo>
                <a:cubicBezTo>
                  <a:pt x="72" y="246"/>
                  <a:pt x="72" y="247"/>
                  <a:pt x="71" y="246"/>
                </a:cubicBezTo>
                <a:cubicBezTo>
                  <a:pt x="71" y="248"/>
                  <a:pt x="72" y="249"/>
                  <a:pt x="73" y="250"/>
                </a:cubicBezTo>
                <a:cubicBezTo>
                  <a:pt x="73" y="250"/>
                  <a:pt x="73" y="249"/>
                  <a:pt x="73" y="249"/>
                </a:cubicBezTo>
                <a:close/>
                <a:moveTo>
                  <a:pt x="31" y="246"/>
                </a:moveTo>
                <a:cubicBezTo>
                  <a:pt x="31" y="248"/>
                  <a:pt x="30" y="250"/>
                  <a:pt x="32" y="250"/>
                </a:cubicBezTo>
                <a:cubicBezTo>
                  <a:pt x="32" y="249"/>
                  <a:pt x="33" y="246"/>
                  <a:pt x="31" y="246"/>
                </a:cubicBezTo>
                <a:close/>
                <a:moveTo>
                  <a:pt x="35" y="234"/>
                </a:moveTo>
                <a:cubicBezTo>
                  <a:pt x="35" y="231"/>
                  <a:pt x="33" y="234"/>
                  <a:pt x="31" y="233"/>
                </a:cubicBezTo>
                <a:cubicBezTo>
                  <a:pt x="31" y="234"/>
                  <a:pt x="31" y="234"/>
                  <a:pt x="31" y="235"/>
                </a:cubicBezTo>
                <a:cubicBezTo>
                  <a:pt x="32" y="234"/>
                  <a:pt x="32" y="233"/>
                  <a:pt x="33" y="235"/>
                </a:cubicBezTo>
                <a:cubicBezTo>
                  <a:pt x="34" y="234"/>
                  <a:pt x="34" y="234"/>
                  <a:pt x="35" y="234"/>
                </a:cubicBezTo>
                <a:close/>
                <a:moveTo>
                  <a:pt x="295" y="222"/>
                </a:moveTo>
                <a:cubicBezTo>
                  <a:pt x="295" y="222"/>
                  <a:pt x="297" y="222"/>
                  <a:pt x="296" y="223"/>
                </a:cubicBezTo>
                <a:cubicBezTo>
                  <a:pt x="297" y="223"/>
                  <a:pt x="298" y="221"/>
                  <a:pt x="298" y="224"/>
                </a:cubicBezTo>
                <a:cubicBezTo>
                  <a:pt x="300" y="223"/>
                  <a:pt x="302" y="223"/>
                  <a:pt x="304" y="222"/>
                </a:cubicBezTo>
                <a:cubicBezTo>
                  <a:pt x="302" y="222"/>
                  <a:pt x="301" y="223"/>
                  <a:pt x="301" y="221"/>
                </a:cubicBezTo>
                <a:cubicBezTo>
                  <a:pt x="303" y="221"/>
                  <a:pt x="303" y="220"/>
                  <a:pt x="304" y="221"/>
                </a:cubicBezTo>
                <a:cubicBezTo>
                  <a:pt x="304" y="220"/>
                  <a:pt x="305" y="220"/>
                  <a:pt x="305" y="219"/>
                </a:cubicBezTo>
                <a:cubicBezTo>
                  <a:pt x="303" y="219"/>
                  <a:pt x="303" y="218"/>
                  <a:pt x="302" y="217"/>
                </a:cubicBezTo>
                <a:cubicBezTo>
                  <a:pt x="303" y="217"/>
                  <a:pt x="303" y="216"/>
                  <a:pt x="304" y="216"/>
                </a:cubicBezTo>
                <a:cubicBezTo>
                  <a:pt x="304" y="220"/>
                  <a:pt x="308" y="216"/>
                  <a:pt x="308" y="214"/>
                </a:cubicBezTo>
                <a:cubicBezTo>
                  <a:pt x="305" y="213"/>
                  <a:pt x="301" y="218"/>
                  <a:pt x="297" y="218"/>
                </a:cubicBezTo>
                <a:cubicBezTo>
                  <a:pt x="297" y="220"/>
                  <a:pt x="294" y="221"/>
                  <a:pt x="295" y="222"/>
                </a:cubicBezTo>
                <a:close/>
                <a:moveTo>
                  <a:pt x="22" y="215"/>
                </a:moveTo>
                <a:cubicBezTo>
                  <a:pt x="21" y="216"/>
                  <a:pt x="23" y="217"/>
                  <a:pt x="22" y="219"/>
                </a:cubicBezTo>
                <a:cubicBezTo>
                  <a:pt x="23" y="219"/>
                  <a:pt x="24" y="219"/>
                  <a:pt x="24" y="218"/>
                </a:cubicBezTo>
                <a:cubicBezTo>
                  <a:pt x="23" y="218"/>
                  <a:pt x="24" y="215"/>
                  <a:pt x="22" y="215"/>
                </a:cubicBezTo>
                <a:close/>
                <a:moveTo>
                  <a:pt x="20" y="209"/>
                </a:moveTo>
                <a:cubicBezTo>
                  <a:pt x="18" y="210"/>
                  <a:pt x="21" y="213"/>
                  <a:pt x="19" y="213"/>
                </a:cubicBezTo>
                <a:cubicBezTo>
                  <a:pt x="18" y="213"/>
                  <a:pt x="19" y="212"/>
                  <a:pt x="18" y="212"/>
                </a:cubicBezTo>
                <a:cubicBezTo>
                  <a:pt x="17" y="213"/>
                  <a:pt x="17" y="214"/>
                  <a:pt x="17" y="216"/>
                </a:cubicBezTo>
                <a:cubicBezTo>
                  <a:pt x="18" y="215"/>
                  <a:pt x="19" y="217"/>
                  <a:pt x="20" y="216"/>
                </a:cubicBezTo>
                <a:cubicBezTo>
                  <a:pt x="18" y="215"/>
                  <a:pt x="23" y="212"/>
                  <a:pt x="20" y="209"/>
                </a:cubicBezTo>
                <a:close/>
                <a:moveTo>
                  <a:pt x="25" y="209"/>
                </a:moveTo>
                <a:cubicBezTo>
                  <a:pt x="22" y="209"/>
                  <a:pt x="22" y="211"/>
                  <a:pt x="21" y="212"/>
                </a:cubicBezTo>
                <a:cubicBezTo>
                  <a:pt x="22" y="212"/>
                  <a:pt x="22" y="213"/>
                  <a:pt x="23" y="213"/>
                </a:cubicBezTo>
                <a:cubicBezTo>
                  <a:pt x="22" y="210"/>
                  <a:pt x="24" y="211"/>
                  <a:pt x="25" y="209"/>
                </a:cubicBezTo>
                <a:close/>
                <a:moveTo>
                  <a:pt x="9" y="209"/>
                </a:moveTo>
                <a:cubicBezTo>
                  <a:pt x="9" y="210"/>
                  <a:pt x="8" y="212"/>
                  <a:pt x="10" y="212"/>
                </a:cubicBezTo>
                <a:cubicBezTo>
                  <a:pt x="10" y="211"/>
                  <a:pt x="12" y="209"/>
                  <a:pt x="9" y="209"/>
                </a:cubicBezTo>
                <a:close/>
                <a:moveTo>
                  <a:pt x="297" y="208"/>
                </a:moveTo>
                <a:cubicBezTo>
                  <a:pt x="296" y="208"/>
                  <a:pt x="296" y="207"/>
                  <a:pt x="295" y="208"/>
                </a:cubicBezTo>
                <a:cubicBezTo>
                  <a:pt x="294" y="209"/>
                  <a:pt x="294" y="209"/>
                  <a:pt x="294" y="211"/>
                </a:cubicBezTo>
                <a:cubicBezTo>
                  <a:pt x="295" y="210"/>
                  <a:pt x="297" y="210"/>
                  <a:pt x="297" y="208"/>
                </a:cubicBezTo>
                <a:close/>
                <a:moveTo>
                  <a:pt x="19" y="208"/>
                </a:moveTo>
                <a:cubicBezTo>
                  <a:pt x="17" y="210"/>
                  <a:pt x="13" y="208"/>
                  <a:pt x="14" y="210"/>
                </a:cubicBezTo>
                <a:cubicBezTo>
                  <a:pt x="15" y="208"/>
                  <a:pt x="18" y="212"/>
                  <a:pt x="19" y="208"/>
                </a:cubicBezTo>
                <a:close/>
                <a:moveTo>
                  <a:pt x="302" y="200"/>
                </a:moveTo>
                <a:cubicBezTo>
                  <a:pt x="299" y="201"/>
                  <a:pt x="299" y="202"/>
                  <a:pt x="297" y="204"/>
                </a:cubicBezTo>
                <a:cubicBezTo>
                  <a:pt x="298" y="204"/>
                  <a:pt x="299" y="204"/>
                  <a:pt x="299" y="205"/>
                </a:cubicBezTo>
                <a:cubicBezTo>
                  <a:pt x="299" y="206"/>
                  <a:pt x="298" y="207"/>
                  <a:pt x="299" y="206"/>
                </a:cubicBezTo>
                <a:cubicBezTo>
                  <a:pt x="300" y="203"/>
                  <a:pt x="302" y="203"/>
                  <a:pt x="302" y="200"/>
                </a:cubicBezTo>
                <a:close/>
                <a:moveTo>
                  <a:pt x="15" y="193"/>
                </a:moveTo>
                <a:cubicBezTo>
                  <a:pt x="14" y="194"/>
                  <a:pt x="13" y="193"/>
                  <a:pt x="13" y="193"/>
                </a:cubicBezTo>
                <a:cubicBezTo>
                  <a:pt x="13" y="194"/>
                  <a:pt x="14" y="195"/>
                  <a:pt x="15" y="196"/>
                </a:cubicBezTo>
                <a:cubicBezTo>
                  <a:pt x="15" y="196"/>
                  <a:pt x="16" y="195"/>
                  <a:pt x="15" y="193"/>
                </a:cubicBezTo>
                <a:close/>
                <a:moveTo>
                  <a:pt x="306" y="192"/>
                </a:moveTo>
                <a:cubicBezTo>
                  <a:pt x="305" y="193"/>
                  <a:pt x="304" y="193"/>
                  <a:pt x="304" y="195"/>
                </a:cubicBezTo>
                <a:cubicBezTo>
                  <a:pt x="306" y="194"/>
                  <a:pt x="306" y="194"/>
                  <a:pt x="306" y="196"/>
                </a:cubicBezTo>
                <a:cubicBezTo>
                  <a:pt x="308" y="196"/>
                  <a:pt x="311" y="195"/>
                  <a:pt x="309" y="193"/>
                </a:cubicBezTo>
                <a:cubicBezTo>
                  <a:pt x="309" y="194"/>
                  <a:pt x="308" y="195"/>
                  <a:pt x="306" y="195"/>
                </a:cubicBezTo>
                <a:cubicBezTo>
                  <a:pt x="306" y="193"/>
                  <a:pt x="307" y="193"/>
                  <a:pt x="306" y="192"/>
                </a:cubicBezTo>
                <a:close/>
                <a:moveTo>
                  <a:pt x="312" y="192"/>
                </a:moveTo>
                <a:cubicBezTo>
                  <a:pt x="311" y="192"/>
                  <a:pt x="310" y="191"/>
                  <a:pt x="310" y="191"/>
                </a:cubicBezTo>
                <a:cubicBezTo>
                  <a:pt x="309" y="192"/>
                  <a:pt x="310" y="193"/>
                  <a:pt x="311" y="194"/>
                </a:cubicBezTo>
                <a:cubicBezTo>
                  <a:pt x="311" y="193"/>
                  <a:pt x="312" y="193"/>
                  <a:pt x="312" y="192"/>
                </a:cubicBezTo>
                <a:close/>
                <a:moveTo>
                  <a:pt x="315" y="188"/>
                </a:moveTo>
                <a:cubicBezTo>
                  <a:pt x="313" y="186"/>
                  <a:pt x="310" y="187"/>
                  <a:pt x="309" y="190"/>
                </a:cubicBezTo>
                <a:cubicBezTo>
                  <a:pt x="312" y="192"/>
                  <a:pt x="313" y="187"/>
                  <a:pt x="315" y="188"/>
                </a:cubicBezTo>
                <a:close/>
                <a:moveTo>
                  <a:pt x="315" y="180"/>
                </a:moveTo>
                <a:cubicBezTo>
                  <a:pt x="312" y="180"/>
                  <a:pt x="312" y="181"/>
                  <a:pt x="310" y="183"/>
                </a:cubicBezTo>
                <a:cubicBezTo>
                  <a:pt x="313" y="184"/>
                  <a:pt x="312" y="185"/>
                  <a:pt x="312" y="186"/>
                </a:cubicBezTo>
                <a:cubicBezTo>
                  <a:pt x="313" y="184"/>
                  <a:pt x="313" y="187"/>
                  <a:pt x="314" y="186"/>
                </a:cubicBezTo>
                <a:cubicBezTo>
                  <a:pt x="314" y="184"/>
                  <a:pt x="315" y="183"/>
                  <a:pt x="315" y="180"/>
                </a:cubicBezTo>
                <a:close/>
                <a:moveTo>
                  <a:pt x="309" y="178"/>
                </a:moveTo>
                <a:cubicBezTo>
                  <a:pt x="307" y="179"/>
                  <a:pt x="307" y="182"/>
                  <a:pt x="306" y="184"/>
                </a:cubicBezTo>
                <a:cubicBezTo>
                  <a:pt x="309" y="183"/>
                  <a:pt x="310" y="182"/>
                  <a:pt x="310" y="180"/>
                </a:cubicBezTo>
                <a:cubicBezTo>
                  <a:pt x="310" y="180"/>
                  <a:pt x="308" y="180"/>
                  <a:pt x="308" y="179"/>
                </a:cubicBezTo>
                <a:cubicBezTo>
                  <a:pt x="309" y="179"/>
                  <a:pt x="310" y="178"/>
                  <a:pt x="309" y="178"/>
                </a:cubicBezTo>
                <a:close/>
                <a:moveTo>
                  <a:pt x="322" y="175"/>
                </a:moveTo>
                <a:cubicBezTo>
                  <a:pt x="322" y="176"/>
                  <a:pt x="321" y="176"/>
                  <a:pt x="320" y="176"/>
                </a:cubicBezTo>
                <a:cubicBezTo>
                  <a:pt x="320" y="178"/>
                  <a:pt x="320" y="179"/>
                  <a:pt x="321" y="179"/>
                </a:cubicBezTo>
                <a:cubicBezTo>
                  <a:pt x="321" y="177"/>
                  <a:pt x="324" y="176"/>
                  <a:pt x="322" y="175"/>
                </a:cubicBezTo>
                <a:close/>
                <a:moveTo>
                  <a:pt x="31" y="170"/>
                </a:moveTo>
                <a:cubicBezTo>
                  <a:pt x="28" y="170"/>
                  <a:pt x="28" y="173"/>
                  <a:pt x="27" y="177"/>
                </a:cubicBezTo>
                <a:cubicBezTo>
                  <a:pt x="29" y="179"/>
                  <a:pt x="33" y="176"/>
                  <a:pt x="30" y="175"/>
                </a:cubicBezTo>
                <a:cubicBezTo>
                  <a:pt x="29" y="176"/>
                  <a:pt x="30" y="177"/>
                  <a:pt x="28" y="177"/>
                </a:cubicBezTo>
                <a:cubicBezTo>
                  <a:pt x="28" y="175"/>
                  <a:pt x="29" y="172"/>
                  <a:pt x="31" y="172"/>
                </a:cubicBezTo>
                <a:cubicBezTo>
                  <a:pt x="29" y="172"/>
                  <a:pt x="33" y="171"/>
                  <a:pt x="31" y="170"/>
                </a:cubicBezTo>
                <a:close/>
                <a:moveTo>
                  <a:pt x="314" y="168"/>
                </a:moveTo>
                <a:cubicBezTo>
                  <a:pt x="312" y="168"/>
                  <a:pt x="314" y="165"/>
                  <a:pt x="312" y="166"/>
                </a:cubicBezTo>
                <a:cubicBezTo>
                  <a:pt x="311" y="168"/>
                  <a:pt x="310" y="170"/>
                  <a:pt x="312" y="170"/>
                </a:cubicBezTo>
                <a:cubicBezTo>
                  <a:pt x="310" y="170"/>
                  <a:pt x="309" y="172"/>
                  <a:pt x="311" y="173"/>
                </a:cubicBezTo>
                <a:cubicBezTo>
                  <a:pt x="310" y="174"/>
                  <a:pt x="309" y="175"/>
                  <a:pt x="309" y="177"/>
                </a:cubicBezTo>
                <a:cubicBezTo>
                  <a:pt x="309" y="177"/>
                  <a:pt x="310" y="177"/>
                  <a:pt x="310" y="177"/>
                </a:cubicBezTo>
                <a:cubicBezTo>
                  <a:pt x="312" y="173"/>
                  <a:pt x="311" y="171"/>
                  <a:pt x="314" y="168"/>
                </a:cubicBezTo>
                <a:close/>
                <a:moveTo>
                  <a:pt x="320" y="169"/>
                </a:moveTo>
                <a:cubicBezTo>
                  <a:pt x="319" y="169"/>
                  <a:pt x="319" y="167"/>
                  <a:pt x="317" y="168"/>
                </a:cubicBezTo>
                <a:cubicBezTo>
                  <a:pt x="317" y="170"/>
                  <a:pt x="316" y="171"/>
                  <a:pt x="314" y="172"/>
                </a:cubicBezTo>
                <a:cubicBezTo>
                  <a:pt x="314" y="173"/>
                  <a:pt x="314" y="175"/>
                  <a:pt x="315" y="175"/>
                </a:cubicBezTo>
                <a:cubicBezTo>
                  <a:pt x="315" y="171"/>
                  <a:pt x="319" y="172"/>
                  <a:pt x="320" y="169"/>
                </a:cubicBezTo>
                <a:close/>
                <a:moveTo>
                  <a:pt x="325" y="172"/>
                </a:moveTo>
                <a:cubicBezTo>
                  <a:pt x="325" y="170"/>
                  <a:pt x="322" y="171"/>
                  <a:pt x="322" y="172"/>
                </a:cubicBezTo>
                <a:cubicBezTo>
                  <a:pt x="323" y="173"/>
                  <a:pt x="323" y="172"/>
                  <a:pt x="325" y="172"/>
                </a:cubicBezTo>
                <a:close/>
                <a:moveTo>
                  <a:pt x="326" y="158"/>
                </a:moveTo>
                <a:cubicBezTo>
                  <a:pt x="327" y="157"/>
                  <a:pt x="324" y="157"/>
                  <a:pt x="326" y="155"/>
                </a:cubicBezTo>
                <a:cubicBezTo>
                  <a:pt x="324" y="155"/>
                  <a:pt x="324" y="155"/>
                  <a:pt x="323" y="156"/>
                </a:cubicBezTo>
                <a:cubicBezTo>
                  <a:pt x="325" y="156"/>
                  <a:pt x="324" y="159"/>
                  <a:pt x="326" y="158"/>
                </a:cubicBezTo>
                <a:close/>
                <a:moveTo>
                  <a:pt x="324" y="158"/>
                </a:moveTo>
                <a:cubicBezTo>
                  <a:pt x="323" y="159"/>
                  <a:pt x="321" y="161"/>
                  <a:pt x="322" y="162"/>
                </a:cubicBezTo>
                <a:cubicBezTo>
                  <a:pt x="323" y="161"/>
                  <a:pt x="327" y="159"/>
                  <a:pt x="324" y="158"/>
                </a:cubicBezTo>
                <a:close/>
                <a:moveTo>
                  <a:pt x="49" y="105"/>
                </a:moveTo>
                <a:cubicBezTo>
                  <a:pt x="48" y="105"/>
                  <a:pt x="48" y="107"/>
                  <a:pt x="47" y="108"/>
                </a:cubicBezTo>
                <a:cubicBezTo>
                  <a:pt x="46" y="107"/>
                  <a:pt x="46" y="107"/>
                  <a:pt x="47" y="106"/>
                </a:cubicBezTo>
                <a:cubicBezTo>
                  <a:pt x="44" y="106"/>
                  <a:pt x="44" y="108"/>
                  <a:pt x="44" y="110"/>
                </a:cubicBezTo>
                <a:cubicBezTo>
                  <a:pt x="45" y="111"/>
                  <a:pt x="46" y="110"/>
                  <a:pt x="47" y="111"/>
                </a:cubicBezTo>
                <a:cubicBezTo>
                  <a:pt x="46" y="111"/>
                  <a:pt x="45" y="111"/>
                  <a:pt x="45" y="112"/>
                </a:cubicBezTo>
                <a:cubicBezTo>
                  <a:pt x="47" y="112"/>
                  <a:pt x="46" y="113"/>
                  <a:pt x="47" y="114"/>
                </a:cubicBezTo>
                <a:cubicBezTo>
                  <a:pt x="49" y="114"/>
                  <a:pt x="51" y="114"/>
                  <a:pt x="51" y="112"/>
                </a:cubicBezTo>
                <a:cubicBezTo>
                  <a:pt x="50" y="110"/>
                  <a:pt x="48" y="113"/>
                  <a:pt x="48" y="111"/>
                </a:cubicBezTo>
                <a:cubicBezTo>
                  <a:pt x="50" y="110"/>
                  <a:pt x="47" y="109"/>
                  <a:pt x="49" y="108"/>
                </a:cubicBezTo>
                <a:cubicBezTo>
                  <a:pt x="50" y="108"/>
                  <a:pt x="50" y="109"/>
                  <a:pt x="50" y="111"/>
                </a:cubicBezTo>
                <a:cubicBezTo>
                  <a:pt x="51" y="111"/>
                  <a:pt x="52" y="110"/>
                  <a:pt x="52" y="110"/>
                </a:cubicBezTo>
                <a:cubicBezTo>
                  <a:pt x="52" y="109"/>
                  <a:pt x="51" y="109"/>
                  <a:pt x="52" y="107"/>
                </a:cubicBezTo>
                <a:cubicBezTo>
                  <a:pt x="48" y="108"/>
                  <a:pt x="49" y="107"/>
                  <a:pt x="49" y="105"/>
                </a:cubicBezTo>
                <a:close/>
                <a:moveTo>
                  <a:pt x="188" y="107"/>
                </a:moveTo>
                <a:cubicBezTo>
                  <a:pt x="189" y="104"/>
                  <a:pt x="187" y="103"/>
                  <a:pt x="186" y="103"/>
                </a:cubicBezTo>
                <a:cubicBezTo>
                  <a:pt x="185" y="103"/>
                  <a:pt x="187" y="105"/>
                  <a:pt x="186" y="105"/>
                </a:cubicBezTo>
                <a:cubicBezTo>
                  <a:pt x="183" y="106"/>
                  <a:pt x="187" y="102"/>
                  <a:pt x="184" y="103"/>
                </a:cubicBezTo>
                <a:cubicBezTo>
                  <a:pt x="185" y="106"/>
                  <a:pt x="182" y="108"/>
                  <a:pt x="184" y="109"/>
                </a:cubicBezTo>
                <a:cubicBezTo>
                  <a:pt x="186" y="108"/>
                  <a:pt x="187" y="107"/>
                  <a:pt x="188" y="107"/>
                </a:cubicBezTo>
                <a:close/>
                <a:moveTo>
                  <a:pt x="176" y="92"/>
                </a:moveTo>
                <a:cubicBezTo>
                  <a:pt x="176" y="93"/>
                  <a:pt x="175" y="93"/>
                  <a:pt x="174" y="93"/>
                </a:cubicBezTo>
                <a:cubicBezTo>
                  <a:pt x="174" y="94"/>
                  <a:pt x="174" y="95"/>
                  <a:pt x="175" y="95"/>
                </a:cubicBezTo>
                <a:cubicBezTo>
                  <a:pt x="175" y="94"/>
                  <a:pt x="176" y="95"/>
                  <a:pt x="176" y="95"/>
                </a:cubicBezTo>
                <a:cubicBezTo>
                  <a:pt x="176" y="94"/>
                  <a:pt x="177" y="92"/>
                  <a:pt x="176" y="92"/>
                </a:cubicBezTo>
                <a:close/>
                <a:moveTo>
                  <a:pt x="60" y="91"/>
                </a:moveTo>
                <a:cubicBezTo>
                  <a:pt x="58" y="91"/>
                  <a:pt x="56" y="91"/>
                  <a:pt x="56" y="92"/>
                </a:cubicBezTo>
                <a:cubicBezTo>
                  <a:pt x="57" y="94"/>
                  <a:pt x="60" y="92"/>
                  <a:pt x="60" y="91"/>
                </a:cubicBezTo>
                <a:close/>
                <a:moveTo>
                  <a:pt x="64" y="86"/>
                </a:moveTo>
                <a:cubicBezTo>
                  <a:pt x="63" y="87"/>
                  <a:pt x="64" y="87"/>
                  <a:pt x="64" y="89"/>
                </a:cubicBezTo>
                <a:cubicBezTo>
                  <a:pt x="64" y="89"/>
                  <a:pt x="65" y="89"/>
                  <a:pt x="65" y="90"/>
                </a:cubicBezTo>
                <a:cubicBezTo>
                  <a:pt x="65" y="88"/>
                  <a:pt x="64" y="87"/>
                  <a:pt x="64" y="86"/>
                </a:cubicBezTo>
                <a:close/>
                <a:moveTo>
                  <a:pt x="105" y="80"/>
                </a:moveTo>
                <a:cubicBezTo>
                  <a:pt x="106" y="82"/>
                  <a:pt x="106" y="82"/>
                  <a:pt x="105" y="84"/>
                </a:cubicBezTo>
                <a:cubicBezTo>
                  <a:pt x="108" y="84"/>
                  <a:pt x="107" y="80"/>
                  <a:pt x="105" y="80"/>
                </a:cubicBezTo>
                <a:close/>
                <a:moveTo>
                  <a:pt x="95" y="80"/>
                </a:moveTo>
                <a:cubicBezTo>
                  <a:pt x="95" y="81"/>
                  <a:pt x="94" y="81"/>
                  <a:pt x="94" y="82"/>
                </a:cubicBezTo>
                <a:cubicBezTo>
                  <a:pt x="96" y="81"/>
                  <a:pt x="94" y="84"/>
                  <a:pt x="95" y="83"/>
                </a:cubicBezTo>
                <a:cubicBezTo>
                  <a:pt x="96" y="82"/>
                  <a:pt x="96" y="80"/>
                  <a:pt x="95" y="80"/>
                </a:cubicBezTo>
                <a:close/>
                <a:moveTo>
                  <a:pt x="93" y="78"/>
                </a:moveTo>
                <a:cubicBezTo>
                  <a:pt x="92" y="78"/>
                  <a:pt x="92" y="77"/>
                  <a:pt x="91" y="78"/>
                </a:cubicBezTo>
                <a:cubicBezTo>
                  <a:pt x="90" y="79"/>
                  <a:pt x="92" y="79"/>
                  <a:pt x="93" y="80"/>
                </a:cubicBezTo>
                <a:cubicBezTo>
                  <a:pt x="92" y="79"/>
                  <a:pt x="93" y="79"/>
                  <a:pt x="93" y="78"/>
                </a:cubicBezTo>
                <a:close/>
                <a:moveTo>
                  <a:pt x="89" y="71"/>
                </a:moveTo>
                <a:cubicBezTo>
                  <a:pt x="89" y="69"/>
                  <a:pt x="87" y="68"/>
                  <a:pt x="86" y="69"/>
                </a:cubicBezTo>
                <a:cubicBezTo>
                  <a:pt x="87" y="69"/>
                  <a:pt x="87" y="70"/>
                  <a:pt x="87" y="71"/>
                </a:cubicBezTo>
                <a:cubicBezTo>
                  <a:pt x="87" y="71"/>
                  <a:pt x="86" y="71"/>
                  <a:pt x="86" y="71"/>
                </a:cubicBezTo>
                <a:cubicBezTo>
                  <a:pt x="87" y="72"/>
                  <a:pt x="88" y="71"/>
                  <a:pt x="89" y="71"/>
                </a:cubicBezTo>
                <a:close/>
                <a:moveTo>
                  <a:pt x="217" y="68"/>
                </a:moveTo>
                <a:cubicBezTo>
                  <a:pt x="214" y="69"/>
                  <a:pt x="215" y="65"/>
                  <a:pt x="213" y="67"/>
                </a:cubicBezTo>
                <a:cubicBezTo>
                  <a:pt x="214" y="67"/>
                  <a:pt x="214" y="68"/>
                  <a:pt x="214" y="69"/>
                </a:cubicBezTo>
                <a:cubicBezTo>
                  <a:pt x="215" y="69"/>
                  <a:pt x="217" y="69"/>
                  <a:pt x="217" y="68"/>
                </a:cubicBezTo>
                <a:close/>
                <a:moveTo>
                  <a:pt x="151" y="66"/>
                </a:moveTo>
                <a:cubicBezTo>
                  <a:pt x="152" y="67"/>
                  <a:pt x="153" y="67"/>
                  <a:pt x="154" y="65"/>
                </a:cubicBezTo>
                <a:cubicBezTo>
                  <a:pt x="151" y="65"/>
                  <a:pt x="152" y="63"/>
                  <a:pt x="149" y="63"/>
                </a:cubicBezTo>
                <a:cubicBezTo>
                  <a:pt x="149" y="67"/>
                  <a:pt x="150" y="68"/>
                  <a:pt x="151" y="69"/>
                </a:cubicBezTo>
                <a:cubicBezTo>
                  <a:pt x="151" y="68"/>
                  <a:pt x="151" y="67"/>
                  <a:pt x="151" y="66"/>
                </a:cubicBezTo>
                <a:close/>
                <a:moveTo>
                  <a:pt x="157" y="66"/>
                </a:moveTo>
                <a:cubicBezTo>
                  <a:pt x="157" y="66"/>
                  <a:pt x="157" y="66"/>
                  <a:pt x="157" y="66"/>
                </a:cubicBezTo>
                <a:cubicBezTo>
                  <a:pt x="157" y="65"/>
                  <a:pt x="158" y="64"/>
                  <a:pt x="158" y="63"/>
                </a:cubicBezTo>
                <a:cubicBezTo>
                  <a:pt x="157" y="63"/>
                  <a:pt x="157" y="64"/>
                  <a:pt x="156" y="63"/>
                </a:cubicBezTo>
                <a:cubicBezTo>
                  <a:pt x="156" y="65"/>
                  <a:pt x="155" y="66"/>
                  <a:pt x="154" y="66"/>
                </a:cubicBezTo>
                <a:cubicBezTo>
                  <a:pt x="155" y="66"/>
                  <a:pt x="155" y="66"/>
                  <a:pt x="155" y="67"/>
                </a:cubicBezTo>
                <a:cubicBezTo>
                  <a:pt x="155" y="67"/>
                  <a:pt x="156" y="67"/>
                  <a:pt x="156" y="67"/>
                </a:cubicBezTo>
                <a:cubicBezTo>
                  <a:pt x="156" y="66"/>
                  <a:pt x="156" y="66"/>
                  <a:pt x="157" y="66"/>
                </a:cubicBezTo>
                <a:close/>
                <a:moveTo>
                  <a:pt x="142" y="61"/>
                </a:moveTo>
                <a:cubicBezTo>
                  <a:pt x="142" y="61"/>
                  <a:pt x="142" y="61"/>
                  <a:pt x="141" y="61"/>
                </a:cubicBezTo>
                <a:cubicBezTo>
                  <a:pt x="142" y="62"/>
                  <a:pt x="142" y="63"/>
                  <a:pt x="144" y="65"/>
                </a:cubicBezTo>
                <a:cubicBezTo>
                  <a:pt x="143" y="64"/>
                  <a:pt x="144" y="63"/>
                  <a:pt x="144" y="63"/>
                </a:cubicBezTo>
                <a:cubicBezTo>
                  <a:pt x="145" y="64"/>
                  <a:pt x="145" y="66"/>
                  <a:pt x="146" y="66"/>
                </a:cubicBezTo>
                <a:cubicBezTo>
                  <a:pt x="145" y="66"/>
                  <a:pt x="147" y="64"/>
                  <a:pt x="146" y="62"/>
                </a:cubicBezTo>
                <a:cubicBezTo>
                  <a:pt x="144" y="63"/>
                  <a:pt x="147" y="61"/>
                  <a:pt x="145" y="61"/>
                </a:cubicBezTo>
                <a:cubicBezTo>
                  <a:pt x="145" y="62"/>
                  <a:pt x="142" y="61"/>
                  <a:pt x="142" y="61"/>
                </a:cubicBezTo>
                <a:close/>
                <a:moveTo>
                  <a:pt x="136" y="61"/>
                </a:moveTo>
                <a:cubicBezTo>
                  <a:pt x="137" y="61"/>
                  <a:pt x="136" y="62"/>
                  <a:pt x="138" y="62"/>
                </a:cubicBezTo>
                <a:cubicBezTo>
                  <a:pt x="139" y="58"/>
                  <a:pt x="134" y="60"/>
                  <a:pt x="135" y="57"/>
                </a:cubicBezTo>
                <a:cubicBezTo>
                  <a:pt x="132" y="59"/>
                  <a:pt x="132" y="57"/>
                  <a:pt x="128" y="57"/>
                </a:cubicBezTo>
                <a:cubicBezTo>
                  <a:pt x="129" y="59"/>
                  <a:pt x="129" y="60"/>
                  <a:pt x="130" y="61"/>
                </a:cubicBezTo>
                <a:cubicBezTo>
                  <a:pt x="130" y="60"/>
                  <a:pt x="129" y="58"/>
                  <a:pt x="131" y="58"/>
                </a:cubicBezTo>
                <a:cubicBezTo>
                  <a:pt x="131" y="59"/>
                  <a:pt x="131" y="60"/>
                  <a:pt x="132" y="61"/>
                </a:cubicBezTo>
                <a:cubicBezTo>
                  <a:pt x="132" y="59"/>
                  <a:pt x="132" y="58"/>
                  <a:pt x="134" y="58"/>
                </a:cubicBezTo>
                <a:cubicBezTo>
                  <a:pt x="134" y="62"/>
                  <a:pt x="133" y="63"/>
                  <a:pt x="136" y="64"/>
                </a:cubicBezTo>
                <a:cubicBezTo>
                  <a:pt x="136" y="63"/>
                  <a:pt x="134" y="61"/>
                  <a:pt x="136" y="61"/>
                </a:cubicBezTo>
                <a:close/>
                <a:moveTo>
                  <a:pt x="224" y="56"/>
                </a:moveTo>
                <a:cubicBezTo>
                  <a:pt x="223" y="56"/>
                  <a:pt x="222" y="57"/>
                  <a:pt x="220" y="57"/>
                </a:cubicBezTo>
                <a:cubicBezTo>
                  <a:pt x="220" y="58"/>
                  <a:pt x="217" y="60"/>
                  <a:pt x="216" y="58"/>
                </a:cubicBezTo>
                <a:cubicBezTo>
                  <a:pt x="216" y="57"/>
                  <a:pt x="219" y="58"/>
                  <a:pt x="218" y="56"/>
                </a:cubicBezTo>
                <a:cubicBezTo>
                  <a:pt x="214" y="56"/>
                  <a:pt x="212" y="61"/>
                  <a:pt x="205" y="61"/>
                </a:cubicBezTo>
                <a:cubicBezTo>
                  <a:pt x="205" y="62"/>
                  <a:pt x="207" y="62"/>
                  <a:pt x="208" y="62"/>
                </a:cubicBezTo>
                <a:cubicBezTo>
                  <a:pt x="209" y="60"/>
                  <a:pt x="212" y="63"/>
                  <a:pt x="213" y="60"/>
                </a:cubicBezTo>
                <a:cubicBezTo>
                  <a:pt x="213" y="61"/>
                  <a:pt x="215" y="61"/>
                  <a:pt x="214" y="62"/>
                </a:cubicBezTo>
                <a:cubicBezTo>
                  <a:pt x="216" y="61"/>
                  <a:pt x="217" y="58"/>
                  <a:pt x="221" y="60"/>
                </a:cubicBezTo>
                <a:cubicBezTo>
                  <a:pt x="221" y="59"/>
                  <a:pt x="221" y="59"/>
                  <a:pt x="222" y="59"/>
                </a:cubicBezTo>
                <a:cubicBezTo>
                  <a:pt x="222" y="59"/>
                  <a:pt x="223" y="60"/>
                  <a:pt x="223" y="59"/>
                </a:cubicBezTo>
                <a:cubicBezTo>
                  <a:pt x="220" y="58"/>
                  <a:pt x="225" y="58"/>
                  <a:pt x="224" y="56"/>
                </a:cubicBezTo>
                <a:close/>
                <a:moveTo>
                  <a:pt x="166" y="57"/>
                </a:moveTo>
                <a:cubicBezTo>
                  <a:pt x="164" y="57"/>
                  <a:pt x="164" y="58"/>
                  <a:pt x="162" y="57"/>
                </a:cubicBezTo>
                <a:cubicBezTo>
                  <a:pt x="161" y="59"/>
                  <a:pt x="165" y="57"/>
                  <a:pt x="165" y="59"/>
                </a:cubicBezTo>
                <a:cubicBezTo>
                  <a:pt x="164" y="59"/>
                  <a:pt x="163" y="60"/>
                  <a:pt x="163" y="60"/>
                </a:cubicBezTo>
                <a:cubicBezTo>
                  <a:pt x="164" y="60"/>
                  <a:pt x="164" y="60"/>
                  <a:pt x="165" y="61"/>
                </a:cubicBezTo>
                <a:cubicBezTo>
                  <a:pt x="165" y="60"/>
                  <a:pt x="166" y="59"/>
                  <a:pt x="166" y="57"/>
                </a:cubicBezTo>
                <a:close/>
                <a:moveTo>
                  <a:pt x="118" y="58"/>
                </a:moveTo>
                <a:cubicBezTo>
                  <a:pt x="120" y="58"/>
                  <a:pt x="123" y="60"/>
                  <a:pt x="124" y="58"/>
                </a:cubicBezTo>
                <a:cubicBezTo>
                  <a:pt x="123" y="57"/>
                  <a:pt x="123" y="59"/>
                  <a:pt x="121" y="58"/>
                </a:cubicBezTo>
                <a:cubicBezTo>
                  <a:pt x="121" y="58"/>
                  <a:pt x="121" y="56"/>
                  <a:pt x="120" y="55"/>
                </a:cubicBezTo>
                <a:cubicBezTo>
                  <a:pt x="118" y="55"/>
                  <a:pt x="119" y="55"/>
                  <a:pt x="116" y="56"/>
                </a:cubicBezTo>
                <a:cubicBezTo>
                  <a:pt x="116" y="57"/>
                  <a:pt x="115" y="59"/>
                  <a:pt x="117" y="59"/>
                </a:cubicBezTo>
                <a:cubicBezTo>
                  <a:pt x="117" y="57"/>
                  <a:pt x="116" y="57"/>
                  <a:pt x="117" y="56"/>
                </a:cubicBezTo>
                <a:cubicBezTo>
                  <a:pt x="117" y="58"/>
                  <a:pt x="118" y="61"/>
                  <a:pt x="119" y="59"/>
                </a:cubicBezTo>
                <a:cubicBezTo>
                  <a:pt x="119" y="59"/>
                  <a:pt x="118" y="59"/>
                  <a:pt x="118" y="58"/>
                </a:cubicBezTo>
                <a:close/>
                <a:moveTo>
                  <a:pt x="124" y="57"/>
                </a:moveTo>
                <a:cubicBezTo>
                  <a:pt x="124" y="53"/>
                  <a:pt x="126" y="52"/>
                  <a:pt x="123" y="51"/>
                </a:cubicBezTo>
                <a:cubicBezTo>
                  <a:pt x="123" y="52"/>
                  <a:pt x="122" y="52"/>
                  <a:pt x="122" y="53"/>
                </a:cubicBezTo>
                <a:cubicBezTo>
                  <a:pt x="123" y="53"/>
                  <a:pt x="123" y="53"/>
                  <a:pt x="124" y="54"/>
                </a:cubicBezTo>
                <a:cubicBezTo>
                  <a:pt x="122" y="54"/>
                  <a:pt x="123" y="56"/>
                  <a:pt x="121" y="57"/>
                </a:cubicBezTo>
                <a:cubicBezTo>
                  <a:pt x="123" y="57"/>
                  <a:pt x="123" y="56"/>
                  <a:pt x="124" y="57"/>
                </a:cubicBezTo>
                <a:close/>
                <a:moveTo>
                  <a:pt x="207" y="53"/>
                </a:moveTo>
                <a:cubicBezTo>
                  <a:pt x="207" y="54"/>
                  <a:pt x="205" y="55"/>
                  <a:pt x="207" y="55"/>
                </a:cubicBezTo>
                <a:cubicBezTo>
                  <a:pt x="208" y="54"/>
                  <a:pt x="208" y="52"/>
                  <a:pt x="208" y="51"/>
                </a:cubicBezTo>
                <a:cubicBezTo>
                  <a:pt x="207" y="51"/>
                  <a:pt x="206" y="51"/>
                  <a:pt x="205" y="51"/>
                </a:cubicBezTo>
                <a:cubicBezTo>
                  <a:pt x="204" y="54"/>
                  <a:pt x="202" y="56"/>
                  <a:pt x="205" y="57"/>
                </a:cubicBezTo>
                <a:cubicBezTo>
                  <a:pt x="205" y="55"/>
                  <a:pt x="205" y="53"/>
                  <a:pt x="207" y="53"/>
                </a:cubicBezTo>
                <a:close/>
                <a:moveTo>
                  <a:pt x="138" y="50"/>
                </a:moveTo>
                <a:cubicBezTo>
                  <a:pt x="138" y="52"/>
                  <a:pt x="137" y="52"/>
                  <a:pt x="136" y="53"/>
                </a:cubicBezTo>
                <a:cubicBezTo>
                  <a:pt x="137" y="53"/>
                  <a:pt x="139" y="54"/>
                  <a:pt x="139" y="56"/>
                </a:cubicBezTo>
                <a:cubicBezTo>
                  <a:pt x="140" y="55"/>
                  <a:pt x="141" y="56"/>
                  <a:pt x="141" y="55"/>
                </a:cubicBezTo>
                <a:cubicBezTo>
                  <a:pt x="140" y="54"/>
                  <a:pt x="139" y="51"/>
                  <a:pt x="138" y="50"/>
                </a:cubicBezTo>
                <a:close/>
                <a:moveTo>
                  <a:pt x="128" y="52"/>
                </a:moveTo>
                <a:cubicBezTo>
                  <a:pt x="128" y="53"/>
                  <a:pt x="127" y="54"/>
                  <a:pt x="129" y="56"/>
                </a:cubicBezTo>
                <a:cubicBezTo>
                  <a:pt x="130" y="55"/>
                  <a:pt x="130" y="52"/>
                  <a:pt x="128" y="52"/>
                </a:cubicBezTo>
                <a:close/>
                <a:moveTo>
                  <a:pt x="118" y="50"/>
                </a:moveTo>
                <a:cubicBezTo>
                  <a:pt x="118" y="49"/>
                  <a:pt x="117" y="49"/>
                  <a:pt x="116" y="49"/>
                </a:cubicBezTo>
                <a:cubicBezTo>
                  <a:pt x="115" y="50"/>
                  <a:pt x="113" y="50"/>
                  <a:pt x="112" y="51"/>
                </a:cubicBezTo>
                <a:cubicBezTo>
                  <a:pt x="116" y="50"/>
                  <a:pt x="115" y="53"/>
                  <a:pt x="116" y="54"/>
                </a:cubicBezTo>
                <a:cubicBezTo>
                  <a:pt x="116" y="52"/>
                  <a:pt x="117" y="51"/>
                  <a:pt x="118" y="50"/>
                </a:cubicBezTo>
                <a:close/>
                <a:moveTo>
                  <a:pt x="123" y="44"/>
                </a:moveTo>
                <a:cubicBezTo>
                  <a:pt x="122" y="46"/>
                  <a:pt x="124" y="48"/>
                  <a:pt x="123" y="50"/>
                </a:cubicBezTo>
                <a:cubicBezTo>
                  <a:pt x="125" y="49"/>
                  <a:pt x="126" y="50"/>
                  <a:pt x="128" y="50"/>
                </a:cubicBezTo>
                <a:cubicBezTo>
                  <a:pt x="126" y="48"/>
                  <a:pt x="125" y="47"/>
                  <a:pt x="123" y="44"/>
                </a:cubicBezTo>
                <a:close/>
                <a:moveTo>
                  <a:pt x="120" y="49"/>
                </a:moveTo>
                <a:cubicBezTo>
                  <a:pt x="121" y="48"/>
                  <a:pt x="121" y="44"/>
                  <a:pt x="119" y="44"/>
                </a:cubicBezTo>
                <a:cubicBezTo>
                  <a:pt x="120" y="47"/>
                  <a:pt x="120" y="47"/>
                  <a:pt x="119" y="49"/>
                </a:cubicBezTo>
                <a:cubicBezTo>
                  <a:pt x="120" y="49"/>
                  <a:pt x="121" y="49"/>
                  <a:pt x="121" y="49"/>
                </a:cubicBezTo>
                <a:cubicBezTo>
                  <a:pt x="121" y="49"/>
                  <a:pt x="121" y="49"/>
                  <a:pt x="120" y="49"/>
                </a:cubicBezTo>
                <a:close/>
                <a:moveTo>
                  <a:pt x="123" y="32"/>
                </a:moveTo>
                <a:cubicBezTo>
                  <a:pt x="123" y="34"/>
                  <a:pt x="124" y="34"/>
                  <a:pt x="125" y="35"/>
                </a:cubicBezTo>
                <a:cubicBezTo>
                  <a:pt x="126" y="32"/>
                  <a:pt x="124" y="33"/>
                  <a:pt x="123" y="32"/>
                </a:cubicBezTo>
                <a:close/>
                <a:moveTo>
                  <a:pt x="141" y="28"/>
                </a:moveTo>
                <a:cubicBezTo>
                  <a:pt x="141" y="30"/>
                  <a:pt x="140" y="33"/>
                  <a:pt x="142" y="32"/>
                </a:cubicBezTo>
                <a:cubicBezTo>
                  <a:pt x="141" y="31"/>
                  <a:pt x="143" y="29"/>
                  <a:pt x="141" y="28"/>
                </a:cubicBezTo>
                <a:close/>
                <a:moveTo>
                  <a:pt x="124" y="28"/>
                </a:moveTo>
                <a:cubicBezTo>
                  <a:pt x="124" y="28"/>
                  <a:pt x="123" y="28"/>
                  <a:pt x="123" y="28"/>
                </a:cubicBezTo>
                <a:cubicBezTo>
                  <a:pt x="122" y="29"/>
                  <a:pt x="123" y="31"/>
                  <a:pt x="124" y="31"/>
                </a:cubicBezTo>
                <a:cubicBezTo>
                  <a:pt x="124" y="30"/>
                  <a:pt x="125" y="28"/>
                  <a:pt x="124" y="28"/>
                </a:cubicBezTo>
                <a:close/>
                <a:moveTo>
                  <a:pt x="135" y="17"/>
                </a:moveTo>
                <a:cubicBezTo>
                  <a:pt x="134" y="15"/>
                  <a:pt x="136" y="16"/>
                  <a:pt x="136" y="14"/>
                </a:cubicBezTo>
                <a:cubicBezTo>
                  <a:pt x="134" y="16"/>
                  <a:pt x="133" y="15"/>
                  <a:pt x="132" y="13"/>
                </a:cubicBezTo>
                <a:cubicBezTo>
                  <a:pt x="133" y="13"/>
                  <a:pt x="133" y="12"/>
                  <a:pt x="133" y="11"/>
                </a:cubicBezTo>
                <a:cubicBezTo>
                  <a:pt x="132" y="11"/>
                  <a:pt x="131" y="10"/>
                  <a:pt x="131" y="11"/>
                </a:cubicBezTo>
                <a:cubicBezTo>
                  <a:pt x="132" y="12"/>
                  <a:pt x="129" y="12"/>
                  <a:pt x="129" y="13"/>
                </a:cubicBezTo>
                <a:cubicBezTo>
                  <a:pt x="132" y="11"/>
                  <a:pt x="131" y="17"/>
                  <a:pt x="135" y="17"/>
                </a:cubicBezTo>
                <a:close/>
                <a:moveTo>
                  <a:pt x="121" y="14"/>
                </a:moveTo>
                <a:cubicBezTo>
                  <a:pt x="122" y="14"/>
                  <a:pt x="124" y="16"/>
                  <a:pt x="125" y="14"/>
                </a:cubicBezTo>
                <a:cubicBezTo>
                  <a:pt x="124" y="14"/>
                  <a:pt x="122" y="12"/>
                  <a:pt x="121" y="14"/>
                </a:cubicBezTo>
                <a:close/>
                <a:moveTo>
                  <a:pt x="134" y="10"/>
                </a:moveTo>
                <a:cubicBezTo>
                  <a:pt x="135" y="8"/>
                  <a:pt x="134" y="5"/>
                  <a:pt x="132" y="4"/>
                </a:cubicBezTo>
                <a:cubicBezTo>
                  <a:pt x="131" y="5"/>
                  <a:pt x="130" y="11"/>
                  <a:pt x="133" y="9"/>
                </a:cubicBezTo>
                <a:cubicBezTo>
                  <a:pt x="131" y="8"/>
                  <a:pt x="133" y="9"/>
                  <a:pt x="134" y="10"/>
                </a:cubicBezTo>
                <a:close/>
              </a:path>
            </a:pathLst>
          </a:custGeom>
          <a:solidFill>
            <a:schemeClr val="bg1">
              <a:alpha val="92000"/>
            </a:schemeClr>
          </a:solidFill>
          <a:ln>
            <a:noFill/>
          </a:ln>
          <a:extLst/>
        </p:spPr>
        <p:txBody>
          <a:bodyPr vert="horz" wrap="square" lIns="50623" tIns="25311" rIns="50623" bIns="25311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997" dirty="0">
              <a:solidFill>
                <a:prstClr val="black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01970A-55DC-4C36-841C-586964E7A147}"/>
              </a:ext>
            </a:extLst>
          </p:cNvPr>
          <p:cNvSpPr txBox="1"/>
          <p:nvPr/>
        </p:nvSpPr>
        <p:spPr>
          <a:xfrm>
            <a:off x="3143249" y="1462894"/>
            <a:ext cx="3731079" cy="19389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en-US" altLang="zh-CN" sz="6000" b="1" dirty="0">
                <a:solidFill>
                  <a:srgbClr val="656B80"/>
                </a:solidFill>
              </a:rPr>
              <a:t>2019</a:t>
            </a:r>
          </a:p>
          <a:p>
            <a:pPr algn="l"/>
            <a:r>
              <a:rPr lang="zh-CN" altLang="en-US" sz="6000" b="1" dirty="0">
                <a:solidFill>
                  <a:srgbClr val="656B80"/>
                </a:solidFill>
              </a:rPr>
              <a:t>工作汇报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5060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650084" y="234216"/>
            <a:ext cx="0" cy="4675068"/>
          </a:xfrm>
          <a:prstGeom prst="line">
            <a:avLst/>
          </a:prstGeom>
          <a:ln w="19050">
            <a:solidFill>
              <a:srgbClr val="E1D0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3597983" y="1524604"/>
            <a:ext cx="119194" cy="119194"/>
          </a:xfrm>
          <a:prstGeom prst="ellipse">
            <a:avLst/>
          </a:prstGeom>
          <a:solidFill>
            <a:srgbClr val="8597A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 b="1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8" name="文本框 25"/>
          <p:cNvSpPr txBox="1">
            <a:spLocks noChangeArrowheads="1"/>
          </p:cNvSpPr>
          <p:nvPr/>
        </p:nvSpPr>
        <p:spPr bwMode="auto">
          <a:xfrm>
            <a:off x="2775301" y="1474781"/>
            <a:ext cx="3859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r" eaLnBrk="1" hangingPunct="1"/>
            <a:r>
              <a:rPr lang="en-US" altLang="zh-CN" sz="2400" b="1" dirty="0">
                <a:solidFill>
                  <a:srgbClr val="8597AF"/>
                </a:solidFill>
                <a:latin typeface="Arial" panose="020B0604020202020204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zh-CN" altLang="en-US" sz="2400" b="1" dirty="0">
              <a:solidFill>
                <a:srgbClr val="8597AF"/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97983" y="2156897"/>
            <a:ext cx="119194" cy="119194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 b="1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2" name="文本框 28"/>
          <p:cNvSpPr txBox="1">
            <a:spLocks noChangeArrowheads="1"/>
          </p:cNvSpPr>
          <p:nvPr/>
        </p:nvSpPr>
        <p:spPr bwMode="auto">
          <a:xfrm>
            <a:off x="2777400" y="2074987"/>
            <a:ext cx="3859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r" eaLnBrk="1" hangingPunct="1"/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02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597983" y="2789191"/>
            <a:ext cx="119194" cy="119194"/>
          </a:xfrm>
          <a:prstGeom prst="ellipse">
            <a:avLst/>
          </a:prstGeom>
          <a:solidFill>
            <a:srgbClr val="8597A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 b="1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5" name="文本框 30"/>
          <p:cNvSpPr txBox="1">
            <a:spLocks noChangeArrowheads="1"/>
          </p:cNvSpPr>
          <p:nvPr/>
        </p:nvSpPr>
        <p:spPr bwMode="auto">
          <a:xfrm>
            <a:off x="2795487" y="2680288"/>
            <a:ext cx="3859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r" eaLnBrk="1" hangingPunct="1"/>
            <a:r>
              <a:rPr lang="en-US" altLang="zh-CN" sz="2400" b="1" dirty="0">
                <a:solidFill>
                  <a:srgbClr val="8597AF"/>
                </a:solidFill>
                <a:latin typeface="Arial" panose="020B0604020202020204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03</a:t>
            </a:r>
            <a:endParaRPr lang="zh-CN" altLang="en-US" sz="2400" b="1" dirty="0">
              <a:solidFill>
                <a:srgbClr val="8597AF"/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97983" y="3421485"/>
            <a:ext cx="119194" cy="119194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 b="1">
              <a:solidFill>
                <a:schemeClr val="bg1">
                  <a:lumMod val="65000"/>
                </a:schemeClr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8" name="文本框 32"/>
          <p:cNvSpPr txBox="1">
            <a:spLocks noChangeArrowheads="1"/>
          </p:cNvSpPr>
          <p:nvPr/>
        </p:nvSpPr>
        <p:spPr bwMode="auto">
          <a:xfrm>
            <a:off x="2777400" y="3368697"/>
            <a:ext cx="3859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r" eaLnBrk="1" hangingPunct="1"/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04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36102" y="223519"/>
            <a:ext cx="1666219" cy="1666219"/>
          </a:xfrm>
          <a:prstGeom prst="ellipse">
            <a:avLst/>
          </a:prstGeom>
          <a:solidFill>
            <a:srgbClr val="656B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1" name="MH_Others_1"/>
          <p:cNvSpPr txBox="1"/>
          <p:nvPr>
            <p:custDataLst>
              <p:tags r:id="rId1"/>
            </p:custDataLst>
          </p:nvPr>
        </p:nvSpPr>
        <p:spPr>
          <a:xfrm>
            <a:off x="718607" y="284103"/>
            <a:ext cx="1076133" cy="15450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695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目</a:t>
            </a:r>
            <a:endParaRPr lang="en-US" altLang="zh-CN" sz="4695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ctr"/>
            <a:r>
              <a:rPr lang="zh-CN" altLang="en-US" sz="4695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录</a:t>
            </a:r>
          </a:p>
        </p:txBody>
      </p:sp>
      <p:sp>
        <p:nvSpPr>
          <p:cNvPr id="32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-42285" y="968174"/>
            <a:ext cx="1616278" cy="354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705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CONTENT</a:t>
            </a:r>
            <a:endParaRPr lang="zh-CN" altLang="en-US" sz="1705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4138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  <p:bldP spid="21" grpId="0" bldLvl="0" animBg="1"/>
      <p:bldP spid="22" grpId="0"/>
      <p:bldP spid="24" grpId="0" bldLvl="0" animBg="1"/>
      <p:bldP spid="25" grpId="0"/>
      <p:bldP spid="27" grpId="0" bldLvl="0" animBg="1"/>
      <p:bldP spid="28" grpId="0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Number"/>
          <p:cNvSpPr/>
          <p:nvPr>
            <p:custDataLst>
              <p:tags r:id="rId1"/>
            </p:custDataLst>
          </p:nvPr>
        </p:nvSpPr>
        <p:spPr>
          <a:xfrm>
            <a:off x="2593724" y="827362"/>
            <a:ext cx="3103119" cy="2163176"/>
          </a:xfrm>
          <a:custGeom>
            <a:avLst/>
            <a:gdLst>
              <a:gd name="connsiteX0" fmla="*/ 209403 w 1931436"/>
              <a:gd name="connsiteY0" fmla="*/ 0 h 1498989"/>
              <a:gd name="connsiteX1" fmla="*/ 1722033 w 1931436"/>
              <a:gd name="connsiteY1" fmla="*/ 0 h 1498989"/>
              <a:gd name="connsiteX2" fmla="*/ 1931436 w 1931436"/>
              <a:gd name="connsiteY2" fmla="*/ 209403 h 1498989"/>
              <a:gd name="connsiteX3" fmla="*/ 1931436 w 1931436"/>
              <a:gd name="connsiteY3" fmla="*/ 1046990 h 1498989"/>
              <a:gd name="connsiteX4" fmla="*/ 1722033 w 1931436"/>
              <a:gd name="connsiteY4" fmla="*/ 1256393 h 1498989"/>
              <a:gd name="connsiteX5" fmla="*/ 1107734 w 1931436"/>
              <a:gd name="connsiteY5" fmla="*/ 1256393 h 1498989"/>
              <a:gd name="connsiteX6" fmla="*/ 965718 w 1931436"/>
              <a:gd name="connsiteY6" fmla="*/ 1498989 h 1498989"/>
              <a:gd name="connsiteX7" fmla="*/ 823703 w 1931436"/>
              <a:gd name="connsiteY7" fmla="*/ 1256393 h 1498989"/>
              <a:gd name="connsiteX8" fmla="*/ 209403 w 1931436"/>
              <a:gd name="connsiteY8" fmla="*/ 1256393 h 1498989"/>
              <a:gd name="connsiteX9" fmla="*/ 0 w 1931436"/>
              <a:gd name="connsiteY9" fmla="*/ 1046990 h 1498989"/>
              <a:gd name="connsiteX10" fmla="*/ 0 w 1931436"/>
              <a:gd name="connsiteY10" fmla="*/ 209403 h 1498989"/>
              <a:gd name="connsiteX11" fmla="*/ 209403 w 1931436"/>
              <a:gd name="connsiteY11" fmla="*/ 0 h 149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1436" h="1498989">
                <a:moveTo>
                  <a:pt x="209403" y="0"/>
                </a:moveTo>
                <a:lnTo>
                  <a:pt x="1722033" y="0"/>
                </a:lnTo>
                <a:cubicBezTo>
                  <a:pt x="1837683" y="0"/>
                  <a:pt x="1931436" y="93753"/>
                  <a:pt x="1931436" y="209403"/>
                </a:cubicBezTo>
                <a:lnTo>
                  <a:pt x="1931436" y="1046990"/>
                </a:lnTo>
                <a:cubicBezTo>
                  <a:pt x="1931436" y="1162640"/>
                  <a:pt x="1837683" y="1256393"/>
                  <a:pt x="1722033" y="1256393"/>
                </a:cubicBezTo>
                <a:lnTo>
                  <a:pt x="1107734" y="1256393"/>
                </a:lnTo>
                <a:lnTo>
                  <a:pt x="965718" y="1498989"/>
                </a:lnTo>
                <a:lnTo>
                  <a:pt x="823703" y="1256393"/>
                </a:lnTo>
                <a:lnTo>
                  <a:pt x="209403" y="1256393"/>
                </a:lnTo>
                <a:cubicBezTo>
                  <a:pt x="93753" y="1256393"/>
                  <a:pt x="0" y="1162640"/>
                  <a:pt x="0" y="1046990"/>
                </a:cubicBezTo>
                <a:lnTo>
                  <a:pt x="0" y="209403"/>
                </a:lnTo>
                <a:cubicBezTo>
                  <a:pt x="0" y="93753"/>
                  <a:pt x="93753" y="0"/>
                  <a:pt x="209403" y="0"/>
                </a:cubicBezTo>
                <a:close/>
              </a:path>
            </a:pathLst>
          </a:custGeom>
          <a:solidFill>
            <a:srgbClr val="656B80"/>
          </a:solidFill>
          <a:ln w="1905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61991" rtlCol="0" anchor="ctr"/>
          <a:lstStyle/>
          <a:p>
            <a:pPr algn="r">
              <a:defRPr/>
            </a:pPr>
            <a:endParaRPr lang="en-US" altLang="zh-CN" sz="2100" b="1" kern="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pPr algn="ctr">
              <a:defRPr/>
            </a:pPr>
            <a:r>
              <a:rPr lang="en-US" altLang="zh-CN" sz="2400" b="1" kern="0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ONE</a:t>
            </a:r>
            <a:endParaRPr lang="zh-CN" altLang="en-US" sz="2400" b="1" kern="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0" name="MH_Others_1"/>
          <p:cNvSpPr/>
          <p:nvPr>
            <p:custDataLst>
              <p:tags r:id="rId2"/>
            </p:custDataLst>
          </p:nvPr>
        </p:nvSpPr>
        <p:spPr>
          <a:xfrm>
            <a:off x="2784694" y="1383876"/>
            <a:ext cx="1245276" cy="276983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algn="ctr"/>
            <a:r>
              <a:rPr lang="en-US" altLang="zh-CN" sz="4400" b="1" kern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PART</a:t>
            </a:r>
            <a:endParaRPr lang="zh-CN" altLang="en-US" sz="440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3" name="等腰三角形-1"/>
          <p:cNvSpPr/>
          <p:nvPr>
            <p:custDataLst>
              <p:tags r:id="rId3"/>
            </p:custDataLst>
          </p:nvPr>
        </p:nvSpPr>
        <p:spPr>
          <a:xfrm>
            <a:off x="5863519" y="4122023"/>
            <a:ext cx="1926992" cy="10217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4" name="直角三角形-2"/>
          <p:cNvSpPr/>
          <p:nvPr>
            <p:custDataLst>
              <p:tags r:id="rId4"/>
            </p:custDataLst>
          </p:nvPr>
        </p:nvSpPr>
        <p:spPr>
          <a:xfrm rot="16200000">
            <a:off x="6654431" y="2654491"/>
            <a:ext cx="2489318" cy="2489318"/>
          </a:xfrm>
          <a:prstGeom prst="rtTriangle">
            <a:avLst/>
          </a:prstGeom>
          <a:solidFill>
            <a:srgbClr val="656B8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5" name="图形 4" descr="投影仪">
            <a:extLst>
              <a:ext uri="{FF2B5EF4-FFF2-40B4-BE49-F238E27FC236}">
                <a16:creationId xmlns:a16="http://schemas.microsoft.com/office/drawing/2014/main" id="{53E38107-BAC1-4E8E-88C2-078196CCE5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335311" y="2884197"/>
            <a:ext cx="1748719" cy="174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7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/>
          <p:nvPr/>
        </p:nvSpPr>
        <p:spPr bwMode="auto">
          <a:xfrm rot="21600000">
            <a:off x="3087981" y="1531698"/>
            <a:ext cx="2574409" cy="259048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63500" cap="flat" cmpd="sng">
            <a:solidFill>
              <a:srgbClr val="8597AF"/>
            </a:solidFill>
            <a:prstDash val="solid"/>
            <a:bevel/>
          </a:ln>
          <a:effectLst/>
        </p:spPr>
        <p:txBody>
          <a:bodyPr lIns="17142" tIns="17142" rIns="17142" bIns="17142" anchor="ctr"/>
          <a:lstStyle/>
          <a:p>
            <a:pPr defTabSz="481965">
              <a:defRPr/>
            </a:pPr>
            <a:endParaRPr lang="es-ES" sz="3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5" name="AutoShape 6"/>
          <p:cNvSpPr/>
          <p:nvPr/>
        </p:nvSpPr>
        <p:spPr bwMode="auto">
          <a:xfrm rot="10800000">
            <a:off x="3441503" y="3709128"/>
            <a:ext cx="387501" cy="3898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63500" cap="flat" cmpd="sng">
            <a:noFill/>
            <a:prstDash val="solid"/>
            <a:bevel/>
          </a:ln>
          <a:effectLst/>
        </p:spPr>
        <p:txBody>
          <a:bodyPr lIns="17142" tIns="17142" rIns="17142" bIns="17142" anchor="ctr"/>
          <a:lstStyle/>
          <a:p>
            <a:pPr defTabSz="481965">
              <a:defRPr/>
            </a:pPr>
            <a:endParaRPr lang="es-ES" sz="3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6" name="AutoShape 7"/>
          <p:cNvSpPr/>
          <p:nvPr/>
        </p:nvSpPr>
        <p:spPr bwMode="auto">
          <a:xfrm rot="10800000">
            <a:off x="4929105" y="3704046"/>
            <a:ext cx="387501" cy="3898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8597AF"/>
          </a:solidFill>
          <a:ln w="63500" cap="flat" cmpd="sng">
            <a:noFill/>
            <a:prstDash val="solid"/>
            <a:bevel/>
          </a:ln>
          <a:effectLst/>
        </p:spPr>
        <p:txBody>
          <a:bodyPr lIns="17142" tIns="17142" rIns="17142" bIns="17142" anchor="ctr"/>
          <a:lstStyle/>
          <a:p>
            <a:pPr defTabSz="481965">
              <a:defRPr/>
            </a:pPr>
            <a:endParaRPr lang="es-ES" sz="3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8" name="AutoShape 9"/>
          <p:cNvSpPr/>
          <p:nvPr/>
        </p:nvSpPr>
        <p:spPr bwMode="auto">
          <a:xfrm rot="21599996">
            <a:off x="3518287" y="3799009"/>
            <a:ext cx="232144" cy="19345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6" tIns="14286" rIns="14286" bIns="14286" anchor="ctr"/>
          <a:lstStyle/>
          <a:p>
            <a:pPr defTabSz="340995">
              <a:defRPr/>
            </a:pPr>
            <a:endParaRPr lang="es-ES" sz="1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Gill Sans" charset="0"/>
              <a:sym typeface="Arial" panose="020B0604020202020204"/>
            </a:endParaRPr>
          </a:p>
        </p:txBody>
      </p:sp>
      <p:sp>
        <p:nvSpPr>
          <p:cNvPr id="9" name="AutoShape 10"/>
          <p:cNvSpPr/>
          <p:nvPr/>
        </p:nvSpPr>
        <p:spPr bwMode="auto">
          <a:xfrm rot="21599996">
            <a:off x="5007080" y="3790355"/>
            <a:ext cx="232144" cy="2321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600"/>
                  <a:pt x="19987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6" tIns="14286" rIns="14286" bIns="14286" anchor="ctr"/>
          <a:lstStyle/>
          <a:p>
            <a:pPr defTabSz="340995">
              <a:defRPr/>
            </a:pPr>
            <a:endParaRPr lang="es-ES" sz="1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Gill Sans" charset="0"/>
              <a:sym typeface="Arial" panose="020B0604020202020204"/>
            </a:endParaRPr>
          </a:p>
        </p:txBody>
      </p:sp>
      <p:sp>
        <p:nvSpPr>
          <p:cNvPr id="11" name="AutoShape 12"/>
          <p:cNvSpPr/>
          <p:nvPr/>
        </p:nvSpPr>
        <p:spPr bwMode="auto">
          <a:xfrm rot="21600000">
            <a:off x="4951483" y="1601639"/>
            <a:ext cx="387501" cy="3898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8597AF"/>
          </a:solidFill>
          <a:ln w="63500" cap="flat" cmpd="sng">
            <a:noFill/>
            <a:prstDash val="solid"/>
            <a:bevel/>
          </a:ln>
          <a:effectLst/>
        </p:spPr>
        <p:txBody>
          <a:bodyPr lIns="17142" tIns="17142" rIns="17142" bIns="17142" anchor="ctr"/>
          <a:lstStyle/>
          <a:p>
            <a:pPr defTabSz="481965">
              <a:defRPr/>
            </a:pPr>
            <a:endParaRPr lang="es-ES" sz="3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12" name="AutoShape 13"/>
          <p:cNvSpPr/>
          <p:nvPr/>
        </p:nvSpPr>
        <p:spPr bwMode="auto">
          <a:xfrm rot="21600000">
            <a:off x="2909932" y="2557003"/>
            <a:ext cx="387500" cy="390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63500" cap="flat" cmpd="sng">
            <a:noFill/>
            <a:prstDash val="solid"/>
            <a:bevel/>
          </a:ln>
          <a:effectLst/>
        </p:spPr>
        <p:txBody>
          <a:bodyPr lIns="17142" tIns="17142" rIns="17142" bIns="17142" anchor="ctr"/>
          <a:lstStyle/>
          <a:p>
            <a:pPr defTabSz="481965">
              <a:defRPr/>
            </a:pPr>
            <a:endParaRPr lang="es-ES" sz="3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13" name="AutoShape 14"/>
          <p:cNvSpPr/>
          <p:nvPr/>
        </p:nvSpPr>
        <p:spPr bwMode="auto">
          <a:xfrm rot="21600000">
            <a:off x="5468908" y="2652242"/>
            <a:ext cx="387501" cy="39047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63500" cap="flat" cmpd="sng">
            <a:noFill/>
            <a:prstDash val="solid"/>
            <a:bevel/>
          </a:ln>
          <a:effectLst/>
        </p:spPr>
        <p:txBody>
          <a:bodyPr lIns="17142" tIns="17142" rIns="17142" bIns="17142" anchor="ctr"/>
          <a:lstStyle/>
          <a:p>
            <a:pPr defTabSz="481965">
              <a:defRPr/>
            </a:pPr>
            <a:endParaRPr lang="es-ES" sz="3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14" name="AutoShape 15"/>
          <p:cNvSpPr/>
          <p:nvPr/>
        </p:nvSpPr>
        <p:spPr bwMode="auto">
          <a:xfrm rot="21600000">
            <a:off x="3703492" y="1435864"/>
            <a:ext cx="387501" cy="3898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8597AF"/>
          </a:solidFill>
          <a:ln w="63500" cap="flat" cmpd="sng">
            <a:noFill/>
            <a:prstDash val="solid"/>
            <a:bevel/>
          </a:ln>
          <a:effectLst/>
        </p:spPr>
        <p:txBody>
          <a:bodyPr lIns="17142" tIns="17142" rIns="17142" bIns="17142" anchor="ctr"/>
          <a:lstStyle/>
          <a:p>
            <a:pPr defTabSz="481965">
              <a:defRPr/>
            </a:pPr>
            <a:endParaRPr lang="es-ES" sz="3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16" name="AutoShape 17"/>
          <p:cNvSpPr/>
          <p:nvPr/>
        </p:nvSpPr>
        <p:spPr bwMode="auto">
          <a:xfrm rot="21600000">
            <a:off x="2989099" y="2642122"/>
            <a:ext cx="232144" cy="2327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6"/>
                </a:cubicBezTo>
                <a:cubicBezTo>
                  <a:pt x="21600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6" tIns="14286" rIns="14286" bIns="14286" anchor="ctr"/>
          <a:lstStyle/>
          <a:p>
            <a:pPr defTabSz="340995">
              <a:defRPr/>
            </a:pPr>
            <a:endParaRPr lang="es-ES" sz="1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Gill Sans" charset="0"/>
              <a:sym typeface="Arial" panose="020B0604020202020204"/>
            </a:endParaRPr>
          </a:p>
        </p:txBody>
      </p:sp>
      <p:sp>
        <p:nvSpPr>
          <p:cNvPr id="17" name="AutoShape 18"/>
          <p:cNvSpPr/>
          <p:nvPr/>
        </p:nvSpPr>
        <p:spPr bwMode="auto">
          <a:xfrm rot="21600000">
            <a:off x="5030055" y="1708187"/>
            <a:ext cx="232738" cy="19345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600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6" tIns="14286" rIns="14286" bIns="14286" anchor="ctr"/>
          <a:lstStyle/>
          <a:p>
            <a:pPr defTabSz="340995">
              <a:defRPr/>
            </a:pPr>
            <a:endParaRPr lang="es-ES" sz="1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Gill Sans" charset="0"/>
              <a:sym typeface="Arial" panose="020B0604020202020204"/>
            </a:endParaRPr>
          </a:p>
        </p:txBody>
      </p:sp>
      <p:sp>
        <p:nvSpPr>
          <p:cNvPr id="18" name="AutoShape 19"/>
          <p:cNvSpPr/>
          <p:nvPr/>
        </p:nvSpPr>
        <p:spPr bwMode="auto">
          <a:xfrm rot="21600000">
            <a:off x="3780872" y="1507292"/>
            <a:ext cx="232144" cy="2321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600"/>
                  <a:pt x="19987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6" tIns="14286" rIns="14286" bIns="14286" anchor="ctr"/>
          <a:lstStyle/>
          <a:p>
            <a:pPr defTabSz="340995">
              <a:defRPr/>
            </a:pPr>
            <a:endParaRPr lang="es-ES" sz="1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Gill Sans" charset="0"/>
              <a:sym typeface="Arial" panose="020B0604020202020204"/>
            </a:endParaRPr>
          </a:p>
        </p:txBody>
      </p:sp>
      <p:sp>
        <p:nvSpPr>
          <p:cNvPr id="19" name="AutoShape 20"/>
          <p:cNvSpPr/>
          <p:nvPr/>
        </p:nvSpPr>
        <p:spPr bwMode="auto">
          <a:xfrm rot="21600000">
            <a:off x="5554026" y="2742122"/>
            <a:ext cx="232144" cy="2053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8639"/>
                </a:moveTo>
                <a:cubicBezTo>
                  <a:pt x="21600" y="3959"/>
                  <a:pt x="16676" y="0"/>
                  <a:pt x="10800" y="0"/>
                </a:cubicBezTo>
                <a:cubicBezTo>
                  <a:pt x="4764" y="0"/>
                  <a:pt x="0" y="3959"/>
                  <a:pt x="0" y="8639"/>
                </a:cubicBezTo>
                <a:cubicBezTo>
                  <a:pt x="0" y="12059"/>
                  <a:pt x="2382" y="14939"/>
                  <a:pt x="5876" y="16379"/>
                </a:cubicBezTo>
                <a:cubicBezTo>
                  <a:pt x="6035" y="17279"/>
                  <a:pt x="5717" y="19079"/>
                  <a:pt x="3335" y="21599"/>
                </a:cubicBezTo>
                <a:cubicBezTo>
                  <a:pt x="3335" y="21599"/>
                  <a:pt x="8576" y="19979"/>
                  <a:pt x="11435" y="17279"/>
                </a:cubicBezTo>
                <a:cubicBezTo>
                  <a:pt x="17152" y="16919"/>
                  <a:pt x="21600" y="13139"/>
                  <a:pt x="21600" y="86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7142" tIns="17142" rIns="17142" bIns="17142"/>
          <a:lstStyle/>
          <a:p>
            <a:pPr defTabSz="481965">
              <a:defRPr/>
            </a:pPr>
            <a:endParaRPr lang="es-ES" sz="7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20" name="AutoShape 21"/>
          <p:cNvSpPr/>
          <p:nvPr/>
        </p:nvSpPr>
        <p:spPr bwMode="auto">
          <a:xfrm>
            <a:off x="3518286" y="1944143"/>
            <a:ext cx="1753574" cy="175357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656B80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21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Gill Sans" charset="0"/>
              <a:sym typeface="Arial" panose="020B0604020202020204"/>
            </a:endParaRPr>
          </a:p>
        </p:txBody>
      </p:sp>
      <p:sp>
        <p:nvSpPr>
          <p:cNvPr id="21" name="AutoShape 22"/>
          <p:cNvSpPr/>
          <p:nvPr/>
        </p:nvSpPr>
        <p:spPr bwMode="auto">
          <a:xfrm>
            <a:off x="4013016" y="2428701"/>
            <a:ext cx="784457" cy="7844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600"/>
                  <a:pt x="19447" y="21600"/>
                </a:cubicBezTo>
                <a:cubicBezTo>
                  <a:pt x="19189" y="21600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6" tIns="14286" rIns="14286" bIns="14286" anchor="ctr"/>
          <a:lstStyle/>
          <a:p>
            <a:pPr defTabSz="340995">
              <a:defRPr/>
            </a:pPr>
            <a:endParaRPr lang="es-ES" sz="16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anose="020B0604020202020204"/>
              <a:ea typeface="微软雅黑" panose="020B0503020204020204" charset="-122"/>
              <a:cs typeface="Gill Sans" charset="0"/>
              <a:sym typeface="Arial" panose="020B0604020202020204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80872" y="0"/>
            <a:ext cx="1533121" cy="408879"/>
            <a:chOff x="3745123" y="0"/>
            <a:chExt cx="1533121" cy="408879"/>
          </a:xfrm>
        </p:grpSpPr>
        <p:sp>
          <p:nvSpPr>
            <p:cNvPr id="31" name="矩形 30"/>
            <p:cNvSpPr/>
            <p:nvPr/>
          </p:nvSpPr>
          <p:spPr>
            <a:xfrm>
              <a:off x="3973756" y="0"/>
              <a:ext cx="1304488" cy="408878"/>
            </a:xfrm>
            <a:prstGeom prst="rect">
              <a:avLst/>
            </a:prstGeom>
            <a:solidFill>
              <a:srgbClr val="8597AF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3745123" y="1"/>
              <a:ext cx="68594" cy="4088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3854810" y="0"/>
              <a:ext cx="68594" cy="4088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73756" y="19773"/>
              <a:ext cx="1304488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摄图网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25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395151" y="1492473"/>
            <a:ext cx="2568257" cy="2555880"/>
          </a:xfrm>
          <a:prstGeom prst="diamond">
            <a:avLst/>
          </a:prstGeom>
          <a:noFill/>
          <a:ln w="19050">
            <a:solidFill>
              <a:srgbClr val="8597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3268926" y="1492473"/>
            <a:ext cx="2568257" cy="2555880"/>
          </a:xfrm>
          <a:prstGeom prst="diamond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142699" y="1492473"/>
            <a:ext cx="2568257" cy="2555880"/>
          </a:xfrm>
          <a:prstGeom prst="diamond">
            <a:avLst/>
          </a:prstGeom>
          <a:noFill/>
          <a:ln w="19050">
            <a:solidFill>
              <a:srgbClr val="8597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" name="菱形 1"/>
          <p:cNvSpPr/>
          <p:nvPr/>
        </p:nvSpPr>
        <p:spPr>
          <a:xfrm>
            <a:off x="2613125" y="1226918"/>
            <a:ext cx="1111555" cy="1134239"/>
          </a:xfrm>
          <a:prstGeom prst="diamond">
            <a:avLst/>
          </a:prstGeom>
          <a:solidFill>
            <a:srgbClr val="656B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5554715" y="2978328"/>
            <a:ext cx="1111555" cy="1134239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45123" y="0"/>
            <a:ext cx="1533121" cy="408879"/>
            <a:chOff x="3745123" y="0"/>
            <a:chExt cx="1533121" cy="408879"/>
          </a:xfrm>
        </p:grpSpPr>
        <p:sp>
          <p:nvSpPr>
            <p:cNvPr id="17" name="矩形 16"/>
            <p:cNvSpPr/>
            <p:nvPr/>
          </p:nvSpPr>
          <p:spPr>
            <a:xfrm>
              <a:off x="3973756" y="0"/>
              <a:ext cx="1304488" cy="408878"/>
            </a:xfrm>
            <a:prstGeom prst="rect">
              <a:avLst/>
            </a:prstGeom>
            <a:solidFill>
              <a:srgbClr val="8597AF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45123" y="1"/>
              <a:ext cx="68594" cy="4088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3854810" y="0"/>
              <a:ext cx="68594" cy="4088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3756" y="19773"/>
              <a:ext cx="1304488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摄图网</a:t>
              </a:r>
            </a:p>
          </p:txBody>
        </p:sp>
      </p:grpSp>
      <p:pic>
        <p:nvPicPr>
          <p:cNvPr id="4" name="图形 3" descr="打开信封">
            <a:extLst>
              <a:ext uri="{FF2B5EF4-FFF2-40B4-BE49-F238E27FC236}">
                <a16:creationId xmlns:a16="http://schemas.microsoft.com/office/drawing/2014/main" id="{04E48BCE-9461-4286-B479-0067A89E21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800565" y="3185188"/>
            <a:ext cx="619853" cy="619853"/>
          </a:xfrm>
          <a:prstGeom prst="rect">
            <a:avLst/>
          </a:prstGeom>
        </p:spPr>
      </p:pic>
      <p:pic>
        <p:nvPicPr>
          <p:cNvPr id="6" name="图形 5" descr="雇员徽章 ">
            <a:extLst>
              <a:ext uri="{FF2B5EF4-FFF2-40B4-BE49-F238E27FC236}">
                <a16:creationId xmlns:a16="http://schemas.microsoft.com/office/drawing/2014/main" id="{407C343E-67D1-4753-AE32-91031DFABB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49189" y="1474324"/>
            <a:ext cx="639426" cy="63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2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设计师MC：ID 29795607矩形 3"/>
          <p:cNvSpPr/>
          <p:nvPr>
            <p:custDataLst>
              <p:tags r:id="rId1"/>
            </p:custDataLst>
          </p:nvPr>
        </p:nvSpPr>
        <p:spPr>
          <a:xfrm>
            <a:off x="4487382" y="1574072"/>
            <a:ext cx="3314700" cy="2972118"/>
          </a:xfrm>
          <a:prstGeom prst="rect">
            <a:avLst/>
          </a:prstGeom>
          <a:blipFill dpi="0" rotWithShape="1">
            <a:blip r:embed="rId15"/>
            <a:srcRect/>
            <a:stretch>
              <a:fillRect l="-17248" r="-17248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21" name="千图设计师MC：ID 29795607圆角矩形 15"/>
          <p:cNvSpPr/>
          <p:nvPr>
            <p:custDataLst>
              <p:tags r:id="rId2"/>
            </p:custDataLst>
          </p:nvPr>
        </p:nvSpPr>
        <p:spPr>
          <a:xfrm>
            <a:off x="1413556" y="1668870"/>
            <a:ext cx="1959751" cy="331877"/>
          </a:xfrm>
          <a:prstGeom prst="roundRect">
            <a:avLst>
              <a:gd name="adj" fmla="val 21525"/>
            </a:avLst>
          </a:prstGeom>
          <a:solidFill>
            <a:srgbClr val="656B8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2" name="千图设计师MC：ID 29795607任意多边形 19"/>
          <p:cNvSpPr/>
          <p:nvPr>
            <p:custDataLst>
              <p:tags r:id="rId3"/>
            </p:custDataLst>
          </p:nvPr>
        </p:nvSpPr>
        <p:spPr>
          <a:xfrm>
            <a:off x="1624956" y="1587970"/>
            <a:ext cx="493674" cy="493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350" dirty="0"/>
          </a:p>
        </p:txBody>
      </p:sp>
      <p:sp>
        <p:nvSpPr>
          <p:cNvPr id="23" name="千图设计师MC：ID 29795607矩形 22"/>
          <p:cNvSpPr/>
          <p:nvPr>
            <p:custDataLst>
              <p:tags r:id="rId4"/>
            </p:custDataLst>
          </p:nvPr>
        </p:nvSpPr>
        <p:spPr>
          <a:xfrm>
            <a:off x="2154064" y="1737885"/>
            <a:ext cx="1124445" cy="17615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24" name="千图设计师MC：ID 29795607组合 23"/>
          <p:cNvGrpSpPr/>
          <p:nvPr>
            <p:custDataLst>
              <p:tags r:id="rId5"/>
            </p:custDataLst>
          </p:nvPr>
        </p:nvGrpSpPr>
        <p:grpSpPr>
          <a:xfrm>
            <a:off x="1705855" y="1668870"/>
            <a:ext cx="331877" cy="331877"/>
            <a:chOff x="0" y="0"/>
            <a:chExt cx="885002" cy="885002"/>
          </a:xfrm>
        </p:grpSpPr>
        <p:sp>
          <p:nvSpPr>
            <p:cNvPr id="25" name="任意多边形 23"/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rgbClr val="8597A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6" name="任意多边形 24"/>
            <p:cNvSpPr/>
            <p:nvPr/>
          </p:nvSpPr>
          <p:spPr>
            <a:xfrm>
              <a:off x="204600" y="195529"/>
              <a:ext cx="475801" cy="401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rgbClr val="8597A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sp>
        <p:nvSpPr>
          <p:cNvPr id="15" name="千图设计师MC：ID 29795607圆角矩形 26"/>
          <p:cNvSpPr/>
          <p:nvPr>
            <p:custDataLst>
              <p:tags r:id="rId6"/>
            </p:custDataLst>
          </p:nvPr>
        </p:nvSpPr>
        <p:spPr>
          <a:xfrm>
            <a:off x="1413556" y="2810877"/>
            <a:ext cx="1959751" cy="331877"/>
          </a:xfrm>
          <a:prstGeom prst="roundRect">
            <a:avLst>
              <a:gd name="adj" fmla="val 21525"/>
            </a:avLst>
          </a:pr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16" name="千图设计师MC：ID 29795607任意多边形 27"/>
          <p:cNvSpPr/>
          <p:nvPr>
            <p:custDataLst>
              <p:tags r:id="rId7"/>
            </p:custDataLst>
          </p:nvPr>
        </p:nvSpPr>
        <p:spPr>
          <a:xfrm>
            <a:off x="1624956" y="2729977"/>
            <a:ext cx="493674" cy="493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350"/>
          </a:p>
        </p:txBody>
      </p:sp>
      <p:grpSp>
        <p:nvGrpSpPr>
          <p:cNvPr id="18" name="千图设计师MC：ID 29795607组合 17"/>
          <p:cNvGrpSpPr/>
          <p:nvPr>
            <p:custDataLst>
              <p:tags r:id="rId8"/>
            </p:custDataLst>
          </p:nvPr>
        </p:nvGrpSpPr>
        <p:grpSpPr>
          <a:xfrm>
            <a:off x="1705855" y="2810877"/>
            <a:ext cx="331877" cy="331877"/>
            <a:chOff x="0" y="0"/>
            <a:chExt cx="885002" cy="885002"/>
          </a:xfrm>
        </p:grpSpPr>
        <p:sp>
          <p:nvSpPr>
            <p:cNvPr id="19" name="任意多边形 30"/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bg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0" name="任意多边形 31"/>
            <p:cNvSpPr/>
            <p:nvPr/>
          </p:nvSpPr>
          <p:spPr>
            <a:xfrm>
              <a:off x="205258" y="215586"/>
              <a:ext cx="449085" cy="44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 dirty="0"/>
            </a:p>
          </p:txBody>
        </p:sp>
      </p:grpSp>
      <p:sp>
        <p:nvSpPr>
          <p:cNvPr id="9" name="千图设计师MC：ID 29795607圆角矩形 33"/>
          <p:cNvSpPr/>
          <p:nvPr>
            <p:custDataLst>
              <p:tags r:id="rId9"/>
            </p:custDataLst>
          </p:nvPr>
        </p:nvSpPr>
        <p:spPr>
          <a:xfrm>
            <a:off x="1448990" y="3978135"/>
            <a:ext cx="1959751" cy="331877"/>
          </a:xfrm>
          <a:prstGeom prst="roundRect">
            <a:avLst>
              <a:gd name="adj" fmla="val 21525"/>
            </a:avLst>
          </a:prstGeom>
          <a:solidFill>
            <a:srgbClr val="656B8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10" name="千图设计师MC：ID 29795607任意多边形 34"/>
          <p:cNvSpPr/>
          <p:nvPr>
            <p:custDataLst>
              <p:tags r:id="rId10"/>
            </p:custDataLst>
          </p:nvPr>
        </p:nvSpPr>
        <p:spPr>
          <a:xfrm>
            <a:off x="1660390" y="3897235"/>
            <a:ext cx="493674" cy="493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13" name="千图设计师MC：ID 29795607任意多边形 37"/>
          <p:cNvSpPr/>
          <p:nvPr>
            <p:custDataLst>
              <p:tags r:id="rId11"/>
            </p:custDataLst>
          </p:nvPr>
        </p:nvSpPr>
        <p:spPr>
          <a:xfrm>
            <a:off x="1741289" y="3978134"/>
            <a:ext cx="331877" cy="33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0" cap="flat">
            <a:solidFill>
              <a:srgbClr val="8597AF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14" name="千图设计师MC：ID 29795607任意多边形 38"/>
          <p:cNvSpPr/>
          <p:nvPr>
            <p:custDataLst>
              <p:tags r:id="rId12"/>
            </p:custDataLst>
          </p:nvPr>
        </p:nvSpPr>
        <p:spPr>
          <a:xfrm>
            <a:off x="1801539" y="4061477"/>
            <a:ext cx="192326" cy="168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2" y="0"/>
                </a:moveTo>
                <a:cubicBezTo>
                  <a:pt x="10633" y="0"/>
                  <a:pt x="10476" y="23"/>
                  <a:pt x="10320" y="63"/>
                </a:cubicBezTo>
                <a:lnTo>
                  <a:pt x="1569" y="2361"/>
                </a:lnTo>
                <a:cubicBezTo>
                  <a:pt x="647" y="2604"/>
                  <a:pt x="0" y="3536"/>
                  <a:pt x="0" y="4617"/>
                </a:cubicBezTo>
                <a:cubicBezTo>
                  <a:pt x="0" y="5699"/>
                  <a:pt x="647" y="6620"/>
                  <a:pt x="1569" y="6863"/>
                </a:cubicBezTo>
                <a:lnTo>
                  <a:pt x="3369" y="7337"/>
                </a:lnTo>
                <a:lnTo>
                  <a:pt x="3369" y="13841"/>
                </a:lnTo>
                <a:cubicBezTo>
                  <a:pt x="3369" y="15882"/>
                  <a:pt x="5418" y="17689"/>
                  <a:pt x="10782" y="17689"/>
                </a:cubicBezTo>
                <a:cubicBezTo>
                  <a:pt x="16144" y="17689"/>
                  <a:pt x="18185" y="15882"/>
                  <a:pt x="18185" y="13841"/>
                </a:cubicBezTo>
                <a:lnTo>
                  <a:pt x="18185" y="7337"/>
                </a:lnTo>
                <a:lnTo>
                  <a:pt x="19985" y="6863"/>
                </a:lnTo>
                <a:cubicBezTo>
                  <a:pt x="20907" y="6620"/>
                  <a:pt x="21554" y="5699"/>
                  <a:pt x="21554" y="4617"/>
                </a:cubicBezTo>
                <a:cubicBezTo>
                  <a:pt x="21554" y="3536"/>
                  <a:pt x="20906" y="2604"/>
                  <a:pt x="19985" y="2361"/>
                </a:cubicBezTo>
                <a:lnTo>
                  <a:pt x="11225" y="53"/>
                </a:lnTo>
                <a:cubicBezTo>
                  <a:pt x="11078" y="15"/>
                  <a:pt x="10930" y="0"/>
                  <a:pt x="10782" y="0"/>
                </a:cubicBezTo>
                <a:close/>
                <a:moveTo>
                  <a:pt x="10615" y="1687"/>
                </a:moveTo>
                <a:cubicBezTo>
                  <a:pt x="10666" y="1687"/>
                  <a:pt x="10713" y="1695"/>
                  <a:pt x="10763" y="1708"/>
                </a:cubicBezTo>
                <a:lnTo>
                  <a:pt x="19523" y="4016"/>
                </a:lnTo>
                <a:cubicBezTo>
                  <a:pt x="19830" y="4097"/>
                  <a:pt x="20040" y="4407"/>
                  <a:pt x="20040" y="4765"/>
                </a:cubicBezTo>
                <a:cubicBezTo>
                  <a:pt x="20040" y="5123"/>
                  <a:pt x="19830" y="5433"/>
                  <a:pt x="19523" y="5513"/>
                </a:cubicBezTo>
                <a:lnTo>
                  <a:pt x="10763" y="7822"/>
                </a:lnTo>
                <a:cubicBezTo>
                  <a:pt x="10713" y="7835"/>
                  <a:pt x="10666" y="7843"/>
                  <a:pt x="10615" y="7843"/>
                </a:cubicBezTo>
                <a:cubicBezTo>
                  <a:pt x="10564" y="7843"/>
                  <a:pt x="10508" y="7835"/>
                  <a:pt x="10458" y="7822"/>
                </a:cubicBezTo>
                <a:lnTo>
                  <a:pt x="1708" y="5513"/>
                </a:lnTo>
                <a:cubicBezTo>
                  <a:pt x="1402" y="5433"/>
                  <a:pt x="1182" y="5123"/>
                  <a:pt x="1182" y="4765"/>
                </a:cubicBezTo>
                <a:cubicBezTo>
                  <a:pt x="1182" y="4407"/>
                  <a:pt x="1402" y="4097"/>
                  <a:pt x="1708" y="4016"/>
                </a:cubicBezTo>
                <a:lnTo>
                  <a:pt x="10458" y="1708"/>
                </a:lnTo>
                <a:cubicBezTo>
                  <a:pt x="10508" y="1695"/>
                  <a:pt x="10564" y="1687"/>
                  <a:pt x="10615" y="1687"/>
                </a:cubicBezTo>
                <a:close/>
                <a:moveTo>
                  <a:pt x="4726" y="7759"/>
                </a:moveTo>
                <a:lnTo>
                  <a:pt x="10338" y="9235"/>
                </a:lnTo>
                <a:cubicBezTo>
                  <a:pt x="10486" y="9272"/>
                  <a:pt x="10642" y="9298"/>
                  <a:pt x="10791" y="9298"/>
                </a:cubicBezTo>
                <a:cubicBezTo>
                  <a:pt x="10939" y="9298"/>
                  <a:pt x="11086" y="9275"/>
                  <a:pt x="11243" y="9235"/>
                </a:cubicBezTo>
                <a:lnTo>
                  <a:pt x="16846" y="7759"/>
                </a:lnTo>
                <a:cubicBezTo>
                  <a:pt x="16846" y="7759"/>
                  <a:pt x="16846" y="13915"/>
                  <a:pt x="16846" y="13915"/>
                </a:cubicBezTo>
                <a:cubicBezTo>
                  <a:pt x="16846" y="14765"/>
                  <a:pt x="14832" y="16213"/>
                  <a:pt x="10791" y="16213"/>
                </a:cubicBezTo>
                <a:cubicBezTo>
                  <a:pt x="6749" y="16213"/>
                  <a:pt x="4726" y="14765"/>
                  <a:pt x="4726" y="13915"/>
                </a:cubicBezTo>
                <a:lnTo>
                  <a:pt x="4726" y="7759"/>
                </a:lnTo>
                <a:close/>
                <a:moveTo>
                  <a:pt x="20252" y="7759"/>
                </a:moveTo>
                <a:cubicBezTo>
                  <a:pt x="19881" y="7759"/>
                  <a:pt x="19578" y="8103"/>
                  <a:pt x="19578" y="8528"/>
                </a:cubicBezTo>
                <a:lnTo>
                  <a:pt x="19578" y="15454"/>
                </a:lnTo>
                <a:cubicBezTo>
                  <a:pt x="19578" y="15880"/>
                  <a:pt x="19881" y="16224"/>
                  <a:pt x="20252" y="16224"/>
                </a:cubicBezTo>
                <a:cubicBezTo>
                  <a:pt x="20624" y="16224"/>
                  <a:pt x="20926" y="15880"/>
                  <a:pt x="20926" y="15454"/>
                </a:cubicBezTo>
                <a:lnTo>
                  <a:pt x="20926" y="8528"/>
                </a:lnTo>
                <a:cubicBezTo>
                  <a:pt x="20926" y="8103"/>
                  <a:pt x="20624" y="7759"/>
                  <a:pt x="20252" y="7759"/>
                </a:cubicBezTo>
                <a:close/>
                <a:moveTo>
                  <a:pt x="20252" y="16993"/>
                </a:moveTo>
                <a:cubicBezTo>
                  <a:pt x="19509" y="16993"/>
                  <a:pt x="18905" y="19222"/>
                  <a:pt x="18905" y="20071"/>
                </a:cubicBezTo>
                <a:cubicBezTo>
                  <a:pt x="18905" y="20920"/>
                  <a:pt x="19509" y="21600"/>
                  <a:pt x="20252" y="21600"/>
                </a:cubicBezTo>
                <a:cubicBezTo>
                  <a:pt x="20995" y="21600"/>
                  <a:pt x="21600" y="20920"/>
                  <a:pt x="21600" y="20071"/>
                </a:cubicBezTo>
                <a:cubicBezTo>
                  <a:pt x="21600" y="19222"/>
                  <a:pt x="20995" y="16993"/>
                  <a:pt x="20252" y="16993"/>
                </a:cubicBezTo>
                <a:close/>
              </a:path>
            </a:pathLst>
          </a:custGeom>
          <a:solidFill>
            <a:srgbClr val="8597A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350"/>
          </a:p>
        </p:txBody>
      </p:sp>
      <p:grpSp>
        <p:nvGrpSpPr>
          <p:cNvPr id="6" name="组合 5"/>
          <p:cNvGrpSpPr/>
          <p:nvPr/>
        </p:nvGrpSpPr>
        <p:grpSpPr>
          <a:xfrm>
            <a:off x="3745123" y="0"/>
            <a:ext cx="1533121" cy="408879"/>
            <a:chOff x="3745123" y="0"/>
            <a:chExt cx="1533121" cy="408879"/>
          </a:xfrm>
        </p:grpSpPr>
        <p:sp>
          <p:nvSpPr>
            <p:cNvPr id="2" name="矩形 1"/>
            <p:cNvSpPr/>
            <p:nvPr/>
          </p:nvSpPr>
          <p:spPr>
            <a:xfrm>
              <a:off x="3973756" y="0"/>
              <a:ext cx="1304488" cy="408878"/>
            </a:xfrm>
            <a:prstGeom prst="rect">
              <a:avLst/>
            </a:prstGeom>
            <a:solidFill>
              <a:srgbClr val="8597AF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3745123" y="1"/>
              <a:ext cx="68594" cy="4088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854810" y="0"/>
              <a:ext cx="68594" cy="4088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973756" y="19773"/>
              <a:ext cx="1304488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xxx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u" isInverted="1"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4-53968">
            <a:extLst>
              <a:ext uri="{FF2B5EF4-FFF2-40B4-BE49-F238E27FC236}">
                <a16:creationId xmlns:a16="http://schemas.microsoft.com/office/drawing/2014/main" id="{2275C1B9-98A6-49C3-A762-641B775126C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90"/>
          <a:stretch>
            <a:fillRect/>
          </a:stretch>
        </p:blipFill>
        <p:spPr>
          <a:xfrm>
            <a:off x="57150" y="0"/>
            <a:ext cx="9144000" cy="5143564"/>
          </a:xfrm>
          <a:prstGeom prst="rect">
            <a:avLst/>
          </a:prstGeom>
        </p:spPr>
      </p:pic>
      <p:sp>
        <p:nvSpPr>
          <p:cNvPr id="6" name="PA-装饰">
            <a:extLst>
              <a:ext uri="{FF2B5EF4-FFF2-40B4-BE49-F238E27FC236}">
                <a16:creationId xmlns:a16="http://schemas.microsoft.com/office/drawing/2014/main" id="{B3681DAB-3C84-4894-A7A3-8122ED0C891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344015" y="153988"/>
            <a:ext cx="4455969" cy="455680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  <a:gd name="T122" fmla="*/ 391912 w 1717675"/>
              <a:gd name="T123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" h="333">
                <a:moveTo>
                  <a:pt x="162" y="317"/>
                </a:moveTo>
                <a:cubicBezTo>
                  <a:pt x="162" y="316"/>
                  <a:pt x="162" y="316"/>
                  <a:pt x="163" y="316"/>
                </a:cubicBezTo>
                <a:cubicBezTo>
                  <a:pt x="163" y="315"/>
                  <a:pt x="162" y="315"/>
                  <a:pt x="162" y="314"/>
                </a:cubicBezTo>
                <a:cubicBezTo>
                  <a:pt x="160" y="314"/>
                  <a:pt x="159" y="315"/>
                  <a:pt x="158" y="317"/>
                </a:cubicBezTo>
                <a:cubicBezTo>
                  <a:pt x="159" y="319"/>
                  <a:pt x="160" y="320"/>
                  <a:pt x="159" y="322"/>
                </a:cubicBezTo>
                <a:cubicBezTo>
                  <a:pt x="157" y="322"/>
                  <a:pt x="158" y="319"/>
                  <a:pt x="156" y="318"/>
                </a:cubicBezTo>
                <a:cubicBezTo>
                  <a:pt x="156" y="319"/>
                  <a:pt x="156" y="319"/>
                  <a:pt x="154" y="320"/>
                </a:cubicBezTo>
                <a:cubicBezTo>
                  <a:pt x="154" y="320"/>
                  <a:pt x="154" y="318"/>
                  <a:pt x="153" y="318"/>
                </a:cubicBezTo>
                <a:cubicBezTo>
                  <a:pt x="152" y="318"/>
                  <a:pt x="153" y="320"/>
                  <a:pt x="153" y="321"/>
                </a:cubicBezTo>
                <a:cubicBezTo>
                  <a:pt x="151" y="320"/>
                  <a:pt x="152" y="320"/>
                  <a:pt x="152" y="318"/>
                </a:cubicBezTo>
                <a:cubicBezTo>
                  <a:pt x="150" y="318"/>
                  <a:pt x="151" y="320"/>
                  <a:pt x="151" y="322"/>
                </a:cubicBezTo>
                <a:cubicBezTo>
                  <a:pt x="152" y="322"/>
                  <a:pt x="152" y="321"/>
                  <a:pt x="153" y="322"/>
                </a:cubicBezTo>
                <a:cubicBezTo>
                  <a:pt x="152" y="323"/>
                  <a:pt x="149" y="323"/>
                  <a:pt x="147" y="325"/>
                </a:cubicBezTo>
                <a:cubicBezTo>
                  <a:pt x="147" y="322"/>
                  <a:pt x="143" y="323"/>
                  <a:pt x="142" y="319"/>
                </a:cubicBezTo>
                <a:cubicBezTo>
                  <a:pt x="144" y="320"/>
                  <a:pt x="144" y="321"/>
                  <a:pt x="145" y="322"/>
                </a:cubicBezTo>
                <a:cubicBezTo>
                  <a:pt x="147" y="322"/>
                  <a:pt x="147" y="321"/>
                  <a:pt x="149" y="322"/>
                </a:cubicBezTo>
                <a:cubicBezTo>
                  <a:pt x="148" y="318"/>
                  <a:pt x="147" y="319"/>
                  <a:pt x="148" y="316"/>
                </a:cubicBezTo>
                <a:cubicBezTo>
                  <a:pt x="146" y="316"/>
                  <a:pt x="146" y="319"/>
                  <a:pt x="145" y="317"/>
                </a:cubicBezTo>
                <a:cubicBezTo>
                  <a:pt x="145" y="317"/>
                  <a:pt x="144" y="318"/>
                  <a:pt x="143" y="319"/>
                </a:cubicBezTo>
                <a:cubicBezTo>
                  <a:pt x="141" y="318"/>
                  <a:pt x="144" y="317"/>
                  <a:pt x="144" y="316"/>
                </a:cubicBezTo>
                <a:cubicBezTo>
                  <a:pt x="141" y="316"/>
                  <a:pt x="141" y="319"/>
                  <a:pt x="140" y="321"/>
                </a:cubicBezTo>
                <a:cubicBezTo>
                  <a:pt x="139" y="321"/>
                  <a:pt x="139" y="320"/>
                  <a:pt x="138" y="320"/>
                </a:cubicBezTo>
                <a:cubicBezTo>
                  <a:pt x="138" y="318"/>
                  <a:pt x="139" y="319"/>
                  <a:pt x="140" y="319"/>
                </a:cubicBezTo>
                <a:cubicBezTo>
                  <a:pt x="138" y="316"/>
                  <a:pt x="136" y="320"/>
                  <a:pt x="133" y="318"/>
                </a:cubicBezTo>
                <a:cubicBezTo>
                  <a:pt x="132" y="320"/>
                  <a:pt x="135" y="318"/>
                  <a:pt x="135" y="319"/>
                </a:cubicBezTo>
                <a:cubicBezTo>
                  <a:pt x="135" y="321"/>
                  <a:pt x="133" y="321"/>
                  <a:pt x="132" y="321"/>
                </a:cubicBezTo>
                <a:cubicBezTo>
                  <a:pt x="133" y="321"/>
                  <a:pt x="133" y="320"/>
                  <a:pt x="133" y="319"/>
                </a:cubicBezTo>
                <a:cubicBezTo>
                  <a:pt x="132" y="319"/>
                  <a:pt x="132" y="320"/>
                  <a:pt x="131" y="320"/>
                </a:cubicBezTo>
                <a:cubicBezTo>
                  <a:pt x="132" y="321"/>
                  <a:pt x="132" y="322"/>
                  <a:pt x="133" y="322"/>
                </a:cubicBezTo>
                <a:cubicBezTo>
                  <a:pt x="132" y="323"/>
                  <a:pt x="131" y="324"/>
                  <a:pt x="132" y="326"/>
                </a:cubicBezTo>
                <a:cubicBezTo>
                  <a:pt x="124" y="322"/>
                  <a:pt x="123" y="332"/>
                  <a:pt x="115" y="333"/>
                </a:cubicBezTo>
                <a:cubicBezTo>
                  <a:pt x="116" y="331"/>
                  <a:pt x="115" y="329"/>
                  <a:pt x="114" y="328"/>
                </a:cubicBezTo>
                <a:cubicBezTo>
                  <a:pt x="114" y="327"/>
                  <a:pt x="115" y="329"/>
                  <a:pt x="116" y="328"/>
                </a:cubicBezTo>
                <a:cubicBezTo>
                  <a:pt x="116" y="327"/>
                  <a:pt x="115" y="327"/>
                  <a:pt x="114" y="326"/>
                </a:cubicBezTo>
                <a:cubicBezTo>
                  <a:pt x="117" y="327"/>
                  <a:pt x="116" y="324"/>
                  <a:pt x="119" y="323"/>
                </a:cubicBezTo>
                <a:cubicBezTo>
                  <a:pt x="119" y="321"/>
                  <a:pt x="118" y="321"/>
                  <a:pt x="118" y="319"/>
                </a:cubicBezTo>
                <a:cubicBezTo>
                  <a:pt x="119" y="320"/>
                  <a:pt x="120" y="321"/>
                  <a:pt x="121" y="321"/>
                </a:cubicBezTo>
                <a:cubicBezTo>
                  <a:pt x="119" y="319"/>
                  <a:pt x="115" y="319"/>
                  <a:pt x="117" y="315"/>
                </a:cubicBezTo>
                <a:cubicBezTo>
                  <a:pt x="118" y="315"/>
                  <a:pt x="118" y="316"/>
                  <a:pt x="117" y="317"/>
                </a:cubicBezTo>
                <a:cubicBezTo>
                  <a:pt x="119" y="316"/>
                  <a:pt x="119" y="319"/>
                  <a:pt x="121" y="317"/>
                </a:cubicBezTo>
                <a:cubicBezTo>
                  <a:pt x="121" y="318"/>
                  <a:pt x="120" y="318"/>
                  <a:pt x="120" y="319"/>
                </a:cubicBezTo>
                <a:cubicBezTo>
                  <a:pt x="120" y="319"/>
                  <a:pt x="121" y="319"/>
                  <a:pt x="121" y="319"/>
                </a:cubicBezTo>
                <a:cubicBezTo>
                  <a:pt x="122" y="319"/>
                  <a:pt x="122" y="319"/>
                  <a:pt x="121" y="319"/>
                </a:cubicBezTo>
                <a:cubicBezTo>
                  <a:pt x="122" y="319"/>
                  <a:pt x="122" y="318"/>
                  <a:pt x="124" y="318"/>
                </a:cubicBezTo>
                <a:cubicBezTo>
                  <a:pt x="122" y="315"/>
                  <a:pt x="126" y="315"/>
                  <a:pt x="124" y="314"/>
                </a:cubicBezTo>
                <a:cubicBezTo>
                  <a:pt x="124" y="312"/>
                  <a:pt x="125" y="313"/>
                  <a:pt x="126" y="313"/>
                </a:cubicBezTo>
                <a:cubicBezTo>
                  <a:pt x="126" y="312"/>
                  <a:pt x="125" y="312"/>
                  <a:pt x="125" y="311"/>
                </a:cubicBezTo>
                <a:cubicBezTo>
                  <a:pt x="124" y="312"/>
                  <a:pt x="124" y="313"/>
                  <a:pt x="123" y="313"/>
                </a:cubicBezTo>
                <a:cubicBezTo>
                  <a:pt x="123" y="311"/>
                  <a:pt x="122" y="311"/>
                  <a:pt x="122" y="310"/>
                </a:cubicBezTo>
                <a:cubicBezTo>
                  <a:pt x="120" y="311"/>
                  <a:pt x="121" y="309"/>
                  <a:pt x="118" y="310"/>
                </a:cubicBezTo>
                <a:cubicBezTo>
                  <a:pt x="117" y="311"/>
                  <a:pt x="117" y="312"/>
                  <a:pt x="117" y="313"/>
                </a:cubicBezTo>
                <a:cubicBezTo>
                  <a:pt x="115" y="313"/>
                  <a:pt x="114" y="313"/>
                  <a:pt x="114" y="315"/>
                </a:cubicBezTo>
                <a:cubicBezTo>
                  <a:pt x="113" y="313"/>
                  <a:pt x="110" y="314"/>
                  <a:pt x="108" y="315"/>
                </a:cubicBezTo>
                <a:cubicBezTo>
                  <a:pt x="109" y="313"/>
                  <a:pt x="107" y="313"/>
                  <a:pt x="106" y="312"/>
                </a:cubicBezTo>
                <a:cubicBezTo>
                  <a:pt x="107" y="310"/>
                  <a:pt x="107" y="307"/>
                  <a:pt x="105" y="305"/>
                </a:cubicBezTo>
                <a:cubicBezTo>
                  <a:pt x="104" y="305"/>
                  <a:pt x="105" y="306"/>
                  <a:pt x="105" y="308"/>
                </a:cubicBezTo>
                <a:cubicBezTo>
                  <a:pt x="104" y="307"/>
                  <a:pt x="103" y="308"/>
                  <a:pt x="102" y="308"/>
                </a:cubicBezTo>
                <a:cubicBezTo>
                  <a:pt x="102" y="311"/>
                  <a:pt x="102" y="313"/>
                  <a:pt x="101" y="315"/>
                </a:cubicBezTo>
                <a:cubicBezTo>
                  <a:pt x="99" y="313"/>
                  <a:pt x="101" y="312"/>
                  <a:pt x="101" y="308"/>
                </a:cubicBezTo>
                <a:cubicBezTo>
                  <a:pt x="99" y="307"/>
                  <a:pt x="100" y="310"/>
                  <a:pt x="98" y="310"/>
                </a:cubicBezTo>
                <a:cubicBezTo>
                  <a:pt x="97" y="308"/>
                  <a:pt x="98" y="304"/>
                  <a:pt x="100" y="303"/>
                </a:cubicBezTo>
                <a:cubicBezTo>
                  <a:pt x="100" y="301"/>
                  <a:pt x="99" y="303"/>
                  <a:pt x="98" y="303"/>
                </a:cubicBezTo>
                <a:cubicBezTo>
                  <a:pt x="101" y="300"/>
                  <a:pt x="97" y="300"/>
                  <a:pt x="95" y="301"/>
                </a:cubicBezTo>
                <a:cubicBezTo>
                  <a:pt x="94" y="299"/>
                  <a:pt x="97" y="300"/>
                  <a:pt x="98" y="298"/>
                </a:cubicBezTo>
                <a:cubicBezTo>
                  <a:pt x="98" y="297"/>
                  <a:pt x="96" y="297"/>
                  <a:pt x="96" y="297"/>
                </a:cubicBezTo>
                <a:cubicBezTo>
                  <a:pt x="96" y="296"/>
                  <a:pt x="97" y="295"/>
                  <a:pt x="96" y="295"/>
                </a:cubicBezTo>
                <a:cubicBezTo>
                  <a:pt x="96" y="293"/>
                  <a:pt x="97" y="294"/>
                  <a:pt x="98" y="295"/>
                </a:cubicBezTo>
                <a:cubicBezTo>
                  <a:pt x="100" y="294"/>
                  <a:pt x="97" y="293"/>
                  <a:pt x="100" y="293"/>
                </a:cubicBezTo>
                <a:cubicBezTo>
                  <a:pt x="100" y="293"/>
                  <a:pt x="99" y="293"/>
                  <a:pt x="99" y="293"/>
                </a:cubicBezTo>
                <a:cubicBezTo>
                  <a:pt x="98" y="292"/>
                  <a:pt x="102" y="291"/>
                  <a:pt x="101" y="293"/>
                </a:cubicBezTo>
                <a:cubicBezTo>
                  <a:pt x="104" y="292"/>
                  <a:pt x="101" y="288"/>
                  <a:pt x="100" y="287"/>
                </a:cubicBezTo>
                <a:cubicBezTo>
                  <a:pt x="101" y="286"/>
                  <a:pt x="103" y="286"/>
                  <a:pt x="103" y="285"/>
                </a:cubicBezTo>
                <a:cubicBezTo>
                  <a:pt x="102" y="283"/>
                  <a:pt x="102" y="286"/>
                  <a:pt x="100" y="285"/>
                </a:cubicBezTo>
                <a:cubicBezTo>
                  <a:pt x="102" y="281"/>
                  <a:pt x="103" y="286"/>
                  <a:pt x="106" y="286"/>
                </a:cubicBezTo>
                <a:cubicBezTo>
                  <a:pt x="105" y="283"/>
                  <a:pt x="102" y="280"/>
                  <a:pt x="99" y="282"/>
                </a:cubicBezTo>
                <a:cubicBezTo>
                  <a:pt x="99" y="285"/>
                  <a:pt x="100" y="286"/>
                  <a:pt x="99" y="288"/>
                </a:cubicBezTo>
                <a:cubicBezTo>
                  <a:pt x="98" y="288"/>
                  <a:pt x="98" y="286"/>
                  <a:pt x="98" y="285"/>
                </a:cubicBezTo>
                <a:cubicBezTo>
                  <a:pt x="97" y="285"/>
                  <a:pt x="97" y="285"/>
                  <a:pt x="97" y="286"/>
                </a:cubicBezTo>
                <a:cubicBezTo>
                  <a:pt x="95" y="285"/>
                  <a:pt x="96" y="282"/>
                  <a:pt x="96" y="279"/>
                </a:cubicBezTo>
                <a:cubicBezTo>
                  <a:pt x="93" y="280"/>
                  <a:pt x="94" y="282"/>
                  <a:pt x="93" y="284"/>
                </a:cubicBezTo>
                <a:cubicBezTo>
                  <a:pt x="91" y="283"/>
                  <a:pt x="91" y="281"/>
                  <a:pt x="93" y="280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1" y="278"/>
                  <a:pt x="90" y="279"/>
                  <a:pt x="89" y="280"/>
                </a:cubicBezTo>
                <a:cubicBezTo>
                  <a:pt x="90" y="281"/>
                  <a:pt x="90" y="285"/>
                  <a:pt x="88" y="285"/>
                </a:cubicBezTo>
                <a:cubicBezTo>
                  <a:pt x="88" y="284"/>
                  <a:pt x="88" y="284"/>
                  <a:pt x="89" y="283"/>
                </a:cubicBezTo>
                <a:cubicBezTo>
                  <a:pt x="88" y="283"/>
                  <a:pt x="86" y="284"/>
                  <a:pt x="87" y="282"/>
                </a:cubicBezTo>
                <a:cubicBezTo>
                  <a:pt x="86" y="283"/>
                  <a:pt x="86" y="284"/>
                  <a:pt x="87" y="284"/>
                </a:cubicBezTo>
                <a:cubicBezTo>
                  <a:pt x="85" y="285"/>
                  <a:pt x="84" y="285"/>
                  <a:pt x="82" y="285"/>
                </a:cubicBezTo>
                <a:cubicBezTo>
                  <a:pt x="84" y="282"/>
                  <a:pt x="81" y="283"/>
                  <a:pt x="83" y="281"/>
                </a:cubicBezTo>
                <a:cubicBezTo>
                  <a:pt x="81" y="281"/>
                  <a:pt x="77" y="284"/>
                  <a:pt x="78" y="286"/>
                </a:cubicBezTo>
                <a:cubicBezTo>
                  <a:pt x="79" y="287"/>
                  <a:pt x="80" y="287"/>
                  <a:pt x="81" y="287"/>
                </a:cubicBezTo>
                <a:cubicBezTo>
                  <a:pt x="81" y="288"/>
                  <a:pt x="79" y="288"/>
                  <a:pt x="79" y="289"/>
                </a:cubicBezTo>
                <a:cubicBezTo>
                  <a:pt x="78" y="289"/>
                  <a:pt x="78" y="289"/>
                  <a:pt x="78" y="288"/>
                </a:cubicBezTo>
                <a:cubicBezTo>
                  <a:pt x="78" y="289"/>
                  <a:pt x="77" y="290"/>
                  <a:pt x="76" y="290"/>
                </a:cubicBezTo>
                <a:cubicBezTo>
                  <a:pt x="77" y="295"/>
                  <a:pt x="73" y="298"/>
                  <a:pt x="73" y="305"/>
                </a:cubicBezTo>
                <a:cubicBezTo>
                  <a:pt x="71" y="305"/>
                  <a:pt x="71" y="308"/>
                  <a:pt x="69" y="309"/>
                </a:cubicBezTo>
                <a:cubicBezTo>
                  <a:pt x="69" y="308"/>
                  <a:pt x="68" y="306"/>
                  <a:pt x="67" y="309"/>
                </a:cubicBezTo>
                <a:cubicBezTo>
                  <a:pt x="65" y="307"/>
                  <a:pt x="69" y="308"/>
                  <a:pt x="69" y="306"/>
                </a:cubicBezTo>
                <a:cubicBezTo>
                  <a:pt x="69" y="306"/>
                  <a:pt x="69" y="307"/>
                  <a:pt x="69" y="308"/>
                </a:cubicBezTo>
                <a:cubicBezTo>
                  <a:pt x="72" y="308"/>
                  <a:pt x="68" y="304"/>
                  <a:pt x="70" y="302"/>
                </a:cubicBezTo>
                <a:cubicBezTo>
                  <a:pt x="70" y="301"/>
                  <a:pt x="69" y="301"/>
                  <a:pt x="68" y="302"/>
                </a:cubicBezTo>
                <a:cubicBezTo>
                  <a:pt x="66" y="301"/>
                  <a:pt x="68" y="300"/>
                  <a:pt x="67" y="299"/>
                </a:cubicBezTo>
                <a:cubicBezTo>
                  <a:pt x="66" y="299"/>
                  <a:pt x="67" y="301"/>
                  <a:pt x="65" y="301"/>
                </a:cubicBezTo>
                <a:cubicBezTo>
                  <a:pt x="65" y="300"/>
                  <a:pt x="66" y="298"/>
                  <a:pt x="65" y="298"/>
                </a:cubicBezTo>
                <a:cubicBezTo>
                  <a:pt x="65" y="298"/>
                  <a:pt x="65" y="298"/>
                  <a:pt x="66" y="298"/>
                </a:cubicBezTo>
                <a:cubicBezTo>
                  <a:pt x="67" y="296"/>
                  <a:pt x="64" y="297"/>
                  <a:pt x="65" y="296"/>
                </a:cubicBezTo>
                <a:cubicBezTo>
                  <a:pt x="63" y="296"/>
                  <a:pt x="64" y="296"/>
                  <a:pt x="62" y="296"/>
                </a:cubicBezTo>
                <a:cubicBezTo>
                  <a:pt x="63" y="295"/>
                  <a:pt x="66" y="294"/>
                  <a:pt x="67" y="296"/>
                </a:cubicBezTo>
                <a:cubicBezTo>
                  <a:pt x="64" y="297"/>
                  <a:pt x="70" y="297"/>
                  <a:pt x="68" y="301"/>
                </a:cubicBezTo>
                <a:cubicBezTo>
                  <a:pt x="70" y="301"/>
                  <a:pt x="69" y="299"/>
                  <a:pt x="72" y="299"/>
                </a:cubicBezTo>
                <a:cubicBezTo>
                  <a:pt x="70" y="298"/>
                  <a:pt x="69" y="299"/>
                  <a:pt x="70" y="296"/>
                </a:cubicBezTo>
                <a:cubicBezTo>
                  <a:pt x="69" y="296"/>
                  <a:pt x="69" y="297"/>
                  <a:pt x="69" y="297"/>
                </a:cubicBezTo>
                <a:cubicBezTo>
                  <a:pt x="68" y="297"/>
                  <a:pt x="68" y="296"/>
                  <a:pt x="68" y="296"/>
                </a:cubicBezTo>
                <a:cubicBezTo>
                  <a:pt x="69" y="293"/>
                  <a:pt x="72" y="295"/>
                  <a:pt x="74" y="294"/>
                </a:cubicBezTo>
                <a:cubicBezTo>
                  <a:pt x="71" y="292"/>
                  <a:pt x="74" y="292"/>
                  <a:pt x="72" y="289"/>
                </a:cubicBezTo>
                <a:cubicBezTo>
                  <a:pt x="71" y="291"/>
                  <a:pt x="69" y="291"/>
                  <a:pt x="67" y="291"/>
                </a:cubicBezTo>
                <a:cubicBezTo>
                  <a:pt x="68" y="290"/>
                  <a:pt x="66" y="289"/>
                  <a:pt x="64" y="288"/>
                </a:cubicBezTo>
                <a:cubicBezTo>
                  <a:pt x="64" y="287"/>
                  <a:pt x="66" y="288"/>
                  <a:pt x="66" y="286"/>
                </a:cubicBezTo>
                <a:cubicBezTo>
                  <a:pt x="67" y="286"/>
                  <a:pt x="66" y="287"/>
                  <a:pt x="66" y="288"/>
                </a:cubicBezTo>
                <a:cubicBezTo>
                  <a:pt x="68" y="288"/>
                  <a:pt x="67" y="287"/>
                  <a:pt x="68" y="286"/>
                </a:cubicBezTo>
                <a:cubicBezTo>
                  <a:pt x="67" y="286"/>
                  <a:pt x="65" y="285"/>
                  <a:pt x="65" y="283"/>
                </a:cubicBezTo>
                <a:cubicBezTo>
                  <a:pt x="68" y="285"/>
                  <a:pt x="66" y="282"/>
                  <a:pt x="70" y="282"/>
                </a:cubicBezTo>
                <a:cubicBezTo>
                  <a:pt x="70" y="283"/>
                  <a:pt x="68" y="282"/>
                  <a:pt x="68" y="284"/>
                </a:cubicBezTo>
                <a:cubicBezTo>
                  <a:pt x="68" y="285"/>
                  <a:pt x="70" y="285"/>
                  <a:pt x="70" y="285"/>
                </a:cubicBezTo>
                <a:cubicBezTo>
                  <a:pt x="72" y="283"/>
                  <a:pt x="71" y="282"/>
                  <a:pt x="73" y="281"/>
                </a:cubicBezTo>
                <a:cubicBezTo>
                  <a:pt x="74" y="283"/>
                  <a:pt x="75" y="281"/>
                  <a:pt x="77" y="281"/>
                </a:cubicBezTo>
                <a:cubicBezTo>
                  <a:pt x="76" y="281"/>
                  <a:pt x="75" y="280"/>
                  <a:pt x="73" y="280"/>
                </a:cubicBezTo>
                <a:cubicBezTo>
                  <a:pt x="74" y="279"/>
                  <a:pt x="74" y="279"/>
                  <a:pt x="73" y="279"/>
                </a:cubicBezTo>
                <a:cubicBezTo>
                  <a:pt x="73" y="277"/>
                  <a:pt x="75" y="279"/>
                  <a:pt x="76" y="279"/>
                </a:cubicBezTo>
                <a:cubicBezTo>
                  <a:pt x="77" y="278"/>
                  <a:pt x="76" y="276"/>
                  <a:pt x="78" y="277"/>
                </a:cubicBezTo>
                <a:cubicBezTo>
                  <a:pt x="76" y="275"/>
                  <a:pt x="78" y="276"/>
                  <a:pt x="75" y="273"/>
                </a:cubicBezTo>
                <a:cubicBezTo>
                  <a:pt x="76" y="276"/>
                  <a:pt x="72" y="276"/>
                  <a:pt x="72" y="273"/>
                </a:cubicBezTo>
                <a:cubicBezTo>
                  <a:pt x="72" y="274"/>
                  <a:pt x="70" y="275"/>
                  <a:pt x="70" y="272"/>
                </a:cubicBezTo>
                <a:cubicBezTo>
                  <a:pt x="69" y="273"/>
                  <a:pt x="69" y="272"/>
                  <a:pt x="66" y="272"/>
                </a:cubicBezTo>
                <a:cubicBezTo>
                  <a:pt x="68" y="275"/>
                  <a:pt x="72" y="274"/>
                  <a:pt x="73" y="277"/>
                </a:cubicBezTo>
                <a:cubicBezTo>
                  <a:pt x="70" y="277"/>
                  <a:pt x="66" y="274"/>
                  <a:pt x="64" y="274"/>
                </a:cubicBezTo>
                <a:cubicBezTo>
                  <a:pt x="63" y="274"/>
                  <a:pt x="64" y="272"/>
                  <a:pt x="64" y="271"/>
                </a:cubicBezTo>
                <a:cubicBezTo>
                  <a:pt x="63" y="271"/>
                  <a:pt x="61" y="273"/>
                  <a:pt x="61" y="271"/>
                </a:cubicBezTo>
                <a:cubicBezTo>
                  <a:pt x="59" y="271"/>
                  <a:pt x="61" y="273"/>
                  <a:pt x="60" y="275"/>
                </a:cubicBezTo>
                <a:cubicBezTo>
                  <a:pt x="59" y="274"/>
                  <a:pt x="59" y="273"/>
                  <a:pt x="60" y="272"/>
                </a:cubicBezTo>
                <a:cubicBezTo>
                  <a:pt x="58" y="273"/>
                  <a:pt x="57" y="272"/>
                  <a:pt x="54" y="272"/>
                </a:cubicBezTo>
                <a:cubicBezTo>
                  <a:pt x="54" y="274"/>
                  <a:pt x="56" y="275"/>
                  <a:pt x="57" y="275"/>
                </a:cubicBezTo>
                <a:cubicBezTo>
                  <a:pt x="58" y="277"/>
                  <a:pt x="56" y="277"/>
                  <a:pt x="55" y="279"/>
                </a:cubicBezTo>
                <a:cubicBezTo>
                  <a:pt x="54" y="278"/>
                  <a:pt x="55" y="277"/>
                  <a:pt x="54" y="277"/>
                </a:cubicBezTo>
                <a:cubicBezTo>
                  <a:pt x="53" y="278"/>
                  <a:pt x="53" y="280"/>
                  <a:pt x="52" y="281"/>
                </a:cubicBezTo>
                <a:cubicBezTo>
                  <a:pt x="54" y="279"/>
                  <a:pt x="56" y="280"/>
                  <a:pt x="58" y="278"/>
                </a:cubicBezTo>
                <a:cubicBezTo>
                  <a:pt x="59" y="278"/>
                  <a:pt x="59" y="279"/>
                  <a:pt x="58" y="280"/>
                </a:cubicBezTo>
                <a:cubicBezTo>
                  <a:pt x="61" y="280"/>
                  <a:pt x="58" y="278"/>
                  <a:pt x="58" y="277"/>
                </a:cubicBezTo>
                <a:cubicBezTo>
                  <a:pt x="60" y="278"/>
                  <a:pt x="61" y="275"/>
                  <a:pt x="62" y="277"/>
                </a:cubicBezTo>
                <a:cubicBezTo>
                  <a:pt x="65" y="275"/>
                  <a:pt x="59" y="276"/>
                  <a:pt x="61" y="273"/>
                </a:cubicBezTo>
                <a:cubicBezTo>
                  <a:pt x="62" y="274"/>
                  <a:pt x="64" y="275"/>
                  <a:pt x="64" y="277"/>
                </a:cubicBezTo>
                <a:cubicBezTo>
                  <a:pt x="62" y="278"/>
                  <a:pt x="59" y="281"/>
                  <a:pt x="61" y="282"/>
                </a:cubicBezTo>
                <a:cubicBezTo>
                  <a:pt x="61" y="284"/>
                  <a:pt x="59" y="282"/>
                  <a:pt x="60" y="281"/>
                </a:cubicBezTo>
                <a:cubicBezTo>
                  <a:pt x="58" y="281"/>
                  <a:pt x="57" y="281"/>
                  <a:pt x="57" y="282"/>
                </a:cubicBezTo>
                <a:cubicBezTo>
                  <a:pt x="58" y="284"/>
                  <a:pt x="58" y="284"/>
                  <a:pt x="58" y="286"/>
                </a:cubicBezTo>
                <a:cubicBezTo>
                  <a:pt x="57" y="287"/>
                  <a:pt x="56" y="287"/>
                  <a:pt x="55" y="288"/>
                </a:cubicBezTo>
                <a:cubicBezTo>
                  <a:pt x="56" y="289"/>
                  <a:pt x="58" y="288"/>
                  <a:pt x="58" y="288"/>
                </a:cubicBezTo>
                <a:cubicBezTo>
                  <a:pt x="59" y="290"/>
                  <a:pt x="55" y="288"/>
                  <a:pt x="54" y="290"/>
                </a:cubicBezTo>
                <a:cubicBezTo>
                  <a:pt x="53" y="289"/>
                  <a:pt x="51" y="289"/>
                  <a:pt x="51" y="288"/>
                </a:cubicBezTo>
                <a:cubicBezTo>
                  <a:pt x="52" y="289"/>
                  <a:pt x="54" y="288"/>
                  <a:pt x="54" y="287"/>
                </a:cubicBezTo>
                <a:cubicBezTo>
                  <a:pt x="52" y="285"/>
                  <a:pt x="48" y="284"/>
                  <a:pt x="45" y="284"/>
                </a:cubicBezTo>
                <a:cubicBezTo>
                  <a:pt x="44" y="282"/>
                  <a:pt x="48" y="281"/>
                  <a:pt x="44" y="281"/>
                </a:cubicBezTo>
                <a:cubicBezTo>
                  <a:pt x="45" y="280"/>
                  <a:pt x="44" y="279"/>
                  <a:pt x="46" y="279"/>
                </a:cubicBezTo>
                <a:cubicBezTo>
                  <a:pt x="45" y="280"/>
                  <a:pt x="46" y="280"/>
                  <a:pt x="47" y="281"/>
                </a:cubicBezTo>
                <a:cubicBezTo>
                  <a:pt x="48" y="280"/>
                  <a:pt x="48" y="279"/>
                  <a:pt x="48" y="278"/>
                </a:cubicBezTo>
                <a:cubicBezTo>
                  <a:pt x="48" y="278"/>
                  <a:pt x="45" y="279"/>
                  <a:pt x="43" y="277"/>
                </a:cubicBezTo>
                <a:cubicBezTo>
                  <a:pt x="41" y="278"/>
                  <a:pt x="44" y="279"/>
                  <a:pt x="43" y="281"/>
                </a:cubicBezTo>
                <a:cubicBezTo>
                  <a:pt x="43" y="281"/>
                  <a:pt x="42" y="281"/>
                  <a:pt x="41" y="281"/>
                </a:cubicBezTo>
                <a:cubicBezTo>
                  <a:pt x="41" y="279"/>
                  <a:pt x="42" y="277"/>
                  <a:pt x="41" y="274"/>
                </a:cubicBezTo>
                <a:cubicBezTo>
                  <a:pt x="40" y="274"/>
                  <a:pt x="41" y="276"/>
                  <a:pt x="41" y="277"/>
                </a:cubicBezTo>
                <a:cubicBezTo>
                  <a:pt x="39" y="276"/>
                  <a:pt x="39" y="272"/>
                  <a:pt x="40" y="270"/>
                </a:cubicBezTo>
                <a:cubicBezTo>
                  <a:pt x="40" y="270"/>
                  <a:pt x="41" y="271"/>
                  <a:pt x="42" y="271"/>
                </a:cubicBezTo>
                <a:cubicBezTo>
                  <a:pt x="42" y="269"/>
                  <a:pt x="40" y="267"/>
                  <a:pt x="41" y="266"/>
                </a:cubicBezTo>
                <a:cubicBezTo>
                  <a:pt x="40" y="265"/>
                  <a:pt x="40" y="267"/>
                  <a:pt x="40" y="268"/>
                </a:cubicBezTo>
                <a:cubicBezTo>
                  <a:pt x="38" y="269"/>
                  <a:pt x="39" y="266"/>
                  <a:pt x="38" y="266"/>
                </a:cubicBezTo>
                <a:cubicBezTo>
                  <a:pt x="36" y="267"/>
                  <a:pt x="39" y="268"/>
                  <a:pt x="39" y="269"/>
                </a:cubicBezTo>
                <a:cubicBezTo>
                  <a:pt x="38" y="269"/>
                  <a:pt x="38" y="270"/>
                  <a:pt x="38" y="271"/>
                </a:cubicBezTo>
                <a:cubicBezTo>
                  <a:pt x="37" y="271"/>
                  <a:pt x="36" y="269"/>
                  <a:pt x="38" y="269"/>
                </a:cubicBezTo>
                <a:cubicBezTo>
                  <a:pt x="38" y="268"/>
                  <a:pt x="37" y="267"/>
                  <a:pt x="35" y="267"/>
                </a:cubicBezTo>
                <a:cubicBezTo>
                  <a:pt x="35" y="265"/>
                  <a:pt x="37" y="266"/>
                  <a:pt x="37" y="265"/>
                </a:cubicBezTo>
                <a:cubicBezTo>
                  <a:pt x="37" y="263"/>
                  <a:pt x="35" y="264"/>
                  <a:pt x="35" y="261"/>
                </a:cubicBezTo>
                <a:cubicBezTo>
                  <a:pt x="35" y="266"/>
                  <a:pt x="33" y="263"/>
                  <a:pt x="31" y="262"/>
                </a:cubicBezTo>
                <a:cubicBezTo>
                  <a:pt x="31" y="260"/>
                  <a:pt x="32" y="262"/>
                  <a:pt x="33" y="262"/>
                </a:cubicBezTo>
                <a:cubicBezTo>
                  <a:pt x="34" y="262"/>
                  <a:pt x="32" y="261"/>
                  <a:pt x="33" y="260"/>
                </a:cubicBezTo>
                <a:cubicBezTo>
                  <a:pt x="32" y="260"/>
                  <a:pt x="30" y="260"/>
                  <a:pt x="29" y="259"/>
                </a:cubicBezTo>
                <a:cubicBezTo>
                  <a:pt x="30" y="258"/>
                  <a:pt x="32" y="260"/>
                  <a:pt x="33" y="259"/>
                </a:cubicBezTo>
                <a:cubicBezTo>
                  <a:pt x="34" y="257"/>
                  <a:pt x="31" y="258"/>
                  <a:pt x="32" y="256"/>
                </a:cubicBezTo>
                <a:cubicBezTo>
                  <a:pt x="34" y="256"/>
                  <a:pt x="33" y="254"/>
                  <a:pt x="33" y="254"/>
                </a:cubicBezTo>
                <a:cubicBezTo>
                  <a:pt x="34" y="254"/>
                  <a:pt x="34" y="255"/>
                  <a:pt x="34" y="255"/>
                </a:cubicBezTo>
                <a:cubicBezTo>
                  <a:pt x="35" y="255"/>
                  <a:pt x="35" y="255"/>
                  <a:pt x="35" y="255"/>
                </a:cubicBezTo>
                <a:cubicBezTo>
                  <a:pt x="36" y="253"/>
                  <a:pt x="33" y="254"/>
                  <a:pt x="33" y="252"/>
                </a:cubicBezTo>
                <a:cubicBezTo>
                  <a:pt x="35" y="252"/>
                  <a:pt x="35" y="252"/>
                  <a:pt x="36" y="252"/>
                </a:cubicBezTo>
                <a:cubicBezTo>
                  <a:pt x="37" y="250"/>
                  <a:pt x="36" y="250"/>
                  <a:pt x="35" y="249"/>
                </a:cubicBezTo>
                <a:cubicBezTo>
                  <a:pt x="34" y="251"/>
                  <a:pt x="32" y="251"/>
                  <a:pt x="30" y="252"/>
                </a:cubicBezTo>
                <a:cubicBezTo>
                  <a:pt x="30" y="251"/>
                  <a:pt x="29" y="251"/>
                  <a:pt x="29" y="251"/>
                </a:cubicBezTo>
                <a:cubicBezTo>
                  <a:pt x="31" y="250"/>
                  <a:pt x="30" y="247"/>
                  <a:pt x="30" y="246"/>
                </a:cubicBezTo>
                <a:cubicBezTo>
                  <a:pt x="30" y="245"/>
                  <a:pt x="31" y="245"/>
                  <a:pt x="32" y="245"/>
                </a:cubicBezTo>
                <a:cubicBezTo>
                  <a:pt x="32" y="244"/>
                  <a:pt x="32" y="242"/>
                  <a:pt x="32" y="241"/>
                </a:cubicBezTo>
                <a:cubicBezTo>
                  <a:pt x="31" y="241"/>
                  <a:pt x="31" y="241"/>
                  <a:pt x="31" y="241"/>
                </a:cubicBezTo>
                <a:cubicBezTo>
                  <a:pt x="29" y="243"/>
                  <a:pt x="31" y="246"/>
                  <a:pt x="27" y="246"/>
                </a:cubicBezTo>
                <a:cubicBezTo>
                  <a:pt x="28" y="245"/>
                  <a:pt x="28" y="244"/>
                  <a:pt x="26" y="244"/>
                </a:cubicBezTo>
                <a:cubicBezTo>
                  <a:pt x="25" y="244"/>
                  <a:pt x="26" y="246"/>
                  <a:pt x="25" y="247"/>
                </a:cubicBezTo>
                <a:cubicBezTo>
                  <a:pt x="24" y="246"/>
                  <a:pt x="24" y="246"/>
                  <a:pt x="22" y="246"/>
                </a:cubicBezTo>
                <a:cubicBezTo>
                  <a:pt x="24" y="245"/>
                  <a:pt x="22" y="242"/>
                  <a:pt x="25" y="242"/>
                </a:cubicBezTo>
                <a:cubicBezTo>
                  <a:pt x="25" y="244"/>
                  <a:pt x="26" y="241"/>
                  <a:pt x="27" y="243"/>
                </a:cubicBezTo>
                <a:cubicBezTo>
                  <a:pt x="27" y="242"/>
                  <a:pt x="28" y="240"/>
                  <a:pt x="28" y="243"/>
                </a:cubicBezTo>
                <a:cubicBezTo>
                  <a:pt x="30" y="243"/>
                  <a:pt x="29" y="241"/>
                  <a:pt x="29" y="240"/>
                </a:cubicBezTo>
                <a:cubicBezTo>
                  <a:pt x="25" y="241"/>
                  <a:pt x="24" y="235"/>
                  <a:pt x="24" y="231"/>
                </a:cubicBezTo>
                <a:cubicBezTo>
                  <a:pt x="22" y="233"/>
                  <a:pt x="24" y="235"/>
                  <a:pt x="23" y="238"/>
                </a:cubicBezTo>
                <a:cubicBezTo>
                  <a:pt x="21" y="239"/>
                  <a:pt x="22" y="232"/>
                  <a:pt x="21" y="236"/>
                </a:cubicBezTo>
                <a:cubicBezTo>
                  <a:pt x="19" y="234"/>
                  <a:pt x="24" y="231"/>
                  <a:pt x="23" y="229"/>
                </a:cubicBezTo>
                <a:cubicBezTo>
                  <a:pt x="26" y="226"/>
                  <a:pt x="25" y="233"/>
                  <a:pt x="27" y="233"/>
                </a:cubicBezTo>
                <a:cubicBezTo>
                  <a:pt x="26" y="234"/>
                  <a:pt x="26" y="237"/>
                  <a:pt x="28" y="239"/>
                </a:cubicBezTo>
                <a:cubicBezTo>
                  <a:pt x="30" y="239"/>
                  <a:pt x="29" y="235"/>
                  <a:pt x="27" y="235"/>
                </a:cubicBezTo>
                <a:cubicBezTo>
                  <a:pt x="26" y="235"/>
                  <a:pt x="29" y="235"/>
                  <a:pt x="30" y="234"/>
                </a:cubicBezTo>
                <a:cubicBezTo>
                  <a:pt x="30" y="232"/>
                  <a:pt x="31" y="232"/>
                  <a:pt x="31" y="230"/>
                </a:cubicBezTo>
                <a:cubicBezTo>
                  <a:pt x="30" y="229"/>
                  <a:pt x="29" y="229"/>
                  <a:pt x="27" y="229"/>
                </a:cubicBezTo>
                <a:cubicBezTo>
                  <a:pt x="27" y="227"/>
                  <a:pt x="29" y="227"/>
                  <a:pt x="30" y="226"/>
                </a:cubicBezTo>
                <a:cubicBezTo>
                  <a:pt x="28" y="224"/>
                  <a:pt x="26" y="228"/>
                  <a:pt x="24" y="226"/>
                </a:cubicBezTo>
                <a:cubicBezTo>
                  <a:pt x="23" y="227"/>
                  <a:pt x="23" y="228"/>
                  <a:pt x="22" y="227"/>
                </a:cubicBezTo>
                <a:cubicBezTo>
                  <a:pt x="22" y="228"/>
                  <a:pt x="21" y="230"/>
                  <a:pt x="22" y="230"/>
                </a:cubicBezTo>
                <a:cubicBezTo>
                  <a:pt x="22" y="231"/>
                  <a:pt x="20" y="230"/>
                  <a:pt x="20" y="230"/>
                </a:cubicBezTo>
                <a:cubicBezTo>
                  <a:pt x="20" y="231"/>
                  <a:pt x="20" y="231"/>
                  <a:pt x="21" y="231"/>
                </a:cubicBezTo>
                <a:cubicBezTo>
                  <a:pt x="21" y="233"/>
                  <a:pt x="19" y="231"/>
                  <a:pt x="19" y="231"/>
                </a:cubicBezTo>
                <a:cubicBezTo>
                  <a:pt x="17" y="231"/>
                  <a:pt x="19" y="233"/>
                  <a:pt x="18" y="234"/>
                </a:cubicBezTo>
                <a:cubicBezTo>
                  <a:pt x="14" y="234"/>
                  <a:pt x="14" y="231"/>
                  <a:pt x="13" y="230"/>
                </a:cubicBezTo>
                <a:cubicBezTo>
                  <a:pt x="14" y="228"/>
                  <a:pt x="14" y="229"/>
                  <a:pt x="15" y="229"/>
                </a:cubicBezTo>
                <a:cubicBezTo>
                  <a:pt x="14" y="227"/>
                  <a:pt x="15" y="225"/>
                  <a:pt x="15" y="221"/>
                </a:cubicBezTo>
                <a:cubicBezTo>
                  <a:pt x="16" y="221"/>
                  <a:pt x="16" y="221"/>
                  <a:pt x="17" y="221"/>
                </a:cubicBezTo>
                <a:cubicBezTo>
                  <a:pt x="17" y="222"/>
                  <a:pt x="18" y="222"/>
                  <a:pt x="18" y="223"/>
                </a:cubicBezTo>
                <a:cubicBezTo>
                  <a:pt x="19" y="222"/>
                  <a:pt x="21" y="219"/>
                  <a:pt x="20" y="217"/>
                </a:cubicBezTo>
                <a:cubicBezTo>
                  <a:pt x="20" y="218"/>
                  <a:pt x="18" y="218"/>
                  <a:pt x="19" y="220"/>
                </a:cubicBezTo>
                <a:cubicBezTo>
                  <a:pt x="16" y="221"/>
                  <a:pt x="16" y="219"/>
                  <a:pt x="14" y="219"/>
                </a:cubicBezTo>
                <a:cubicBezTo>
                  <a:pt x="13" y="216"/>
                  <a:pt x="15" y="217"/>
                  <a:pt x="16" y="217"/>
                </a:cubicBezTo>
                <a:cubicBezTo>
                  <a:pt x="16" y="215"/>
                  <a:pt x="15" y="212"/>
                  <a:pt x="12" y="210"/>
                </a:cubicBezTo>
                <a:cubicBezTo>
                  <a:pt x="11" y="213"/>
                  <a:pt x="10" y="215"/>
                  <a:pt x="6" y="214"/>
                </a:cubicBezTo>
                <a:cubicBezTo>
                  <a:pt x="5" y="212"/>
                  <a:pt x="7" y="213"/>
                  <a:pt x="7" y="213"/>
                </a:cubicBezTo>
                <a:cubicBezTo>
                  <a:pt x="8" y="211"/>
                  <a:pt x="5" y="213"/>
                  <a:pt x="6" y="211"/>
                </a:cubicBezTo>
                <a:cubicBezTo>
                  <a:pt x="5" y="211"/>
                  <a:pt x="3" y="211"/>
                  <a:pt x="3" y="213"/>
                </a:cubicBezTo>
                <a:cubicBezTo>
                  <a:pt x="3" y="214"/>
                  <a:pt x="3" y="211"/>
                  <a:pt x="2" y="210"/>
                </a:cubicBezTo>
                <a:cubicBezTo>
                  <a:pt x="1" y="210"/>
                  <a:pt x="1" y="212"/>
                  <a:pt x="0" y="212"/>
                </a:cubicBezTo>
                <a:cubicBezTo>
                  <a:pt x="0" y="211"/>
                  <a:pt x="1" y="210"/>
                  <a:pt x="1" y="207"/>
                </a:cubicBezTo>
                <a:cubicBezTo>
                  <a:pt x="3" y="206"/>
                  <a:pt x="6" y="205"/>
                  <a:pt x="6" y="202"/>
                </a:cubicBezTo>
                <a:cubicBezTo>
                  <a:pt x="7" y="202"/>
                  <a:pt x="8" y="202"/>
                  <a:pt x="8" y="203"/>
                </a:cubicBezTo>
                <a:cubicBezTo>
                  <a:pt x="10" y="200"/>
                  <a:pt x="6" y="198"/>
                  <a:pt x="9" y="196"/>
                </a:cubicBezTo>
                <a:cubicBezTo>
                  <a:pt x="8" y="195"/>
                  <a:pt x="7" y="195"/>
                  <a:pt x="7" y="196"/>
                </a:cubicBezTo>
                <a:cubicBezTo>
                  <a:pt x="6" y="196"/>
                  <a:pt x="9" y="194"/>
                  <a:pt x="7" y="193"/>
                </a:cubicBezTo>
                <a:cubicBezTo>
                  <a:pt x="9" y="192"/>
                  <a:pt x="9" y="196"/>
                  <a:pt x="11" y="197"/>
                </a:cubicBezTo>
                <a:cubicBezTo>
                  <a:pt x="13" y="194"/>
                  <a:pt x="10" y="194"/>
                  <a:pt x="12" y="191"/>
                </a:cubicBezTo>
                <a:cubicBezTo>
                  <a:pt x="13" y="191"/>
                  <a:pt x="13" y="192"/>
                  <a:pt x="14" y="193"/>
                </a:cubicBezTo>
                <a:cubicBezTo>
                  <a:pt x="14" y="193"/>
                  <a:pt x="15" y="190"/>
                  <a:pt x="15" y="193"/>
                </a:cubicBezTo>
                <a:cubicBezTo>
                  <a:pt x="15" y="193"/>
                  <a:pt x="15" y="192"/>
                  <a:pt x="16" y="192"/>
                </a:cubicBezTo>
                <a:cubicBezTo>
                  <a:pt x="16" y="190"/>
                  <a:pt x="14" y="191"/>
                  <a:pt x="14" y="190"/>
                </a:cubicBezTo>
                <a:cubicBezTo>
                  <a:pt x="13" y="189"/>
                  <a:pt x="14" y="188"/>
                  <a:pt x="14" y="187"/>
                </a:cubicBezTo>
                <a:cubicBezTo>
                  <a:pt x="16" y="188"/>
                  <a:pt x="15" y="189"/>
                  <a:pt x="15" y="190"/>
                </a:cubicBezTo>
                <a:cubicBezTo>
                  <a:pt x="15" y="190"/>
                  <a:pt x="16" y="189"/>
                  <a:pt x="16" y="189"/>
                </a:cubicBezTo>
                <a:cubicBezTo>
                  <a:pt x="17" y="188"/>
                  <a:pt x="16" y="187"/>
                  <a:pt x="15" y="187"/>
                </a:cubicBezTo>
                <a:cubicBezTo>
                  <a:pt x="16" y="185"/>
                  <a:pt x="17" y="188"/>
                  <a:pt x="18" y="188"/>
                </a:cubicBezTo>
                <a:cubicBezTo>
                  <a:pt x="20" y="185"/>
                  <a:pt x="22" y="187"/>
                  <a:pt x="24" y="184"/>
                </a:cubicBezTo>
                <a:cubicBezTo>
                  <a:pt x="23" y="183"/>
                  <a:pt x="25" y="181"/>
                  <a:pt x="24" y="180"/>
                </a:cubicBezTo>
                <a:cubicBezTo>
                  <a:pt x="21" y="182"/>
                  <a:pt x="22" y="181"/>
                  <a:pt x="19" y="181"/>
                </a:cubicBezTo>
                <a:cubicBezTo>
                  <a:pt x="19" y="180"/>
                  <a:pt x="19" y="180"/>
                  <a:pt x="19" y="179"/>
                </a:cubicBezTo>
                <a:cubicBezTo>
                  <a:pt x="18" y="180"/>
                  <a:pt x="16" y="181"/>
                  <a:pt x="15" y="179"/>
                </a:cubicBezTo>
                <a:cubicBezTo>
                  <a:pt x="16" y="178"/>
                  <a:pt x="16" y="176"/>
                  <a:pt x="19" y="176"/>
                </a:cubicBezTo>
                <a:cubicBezTo>
                  <a:pt x="19" y="178"/>
                  <a:pt x="18" y="178"/>
                  <a:pt x="19" y="179"/>
                </a:cubicBezTo>
                <a:cubicBezTo>
                  <a:pt x="19" y="178"/>
                  <a:pt x="20" y="178"/>
                  <a:pt x="20" y="178"/>
                </a:cubicBezTo>
                <a:cubicBezTo>
                  <a:pt x="19" y="176"/>
                  <a:pt x="19" y="176"/>
                  <a:pt x="19" y="174"/>
                </a:cubicBezTo>
                <a:cubicBezTo>
                  <a:pt x="19" y="173"/>
                  <a:pt x="20" y="175"/>
                  <a:pt x="20" y="173"/>
                </a:cubicBezTo>
                <a:cubicBezTo>
                  <a:pt x="21" y="174"/>
                  <a:pt x="22" y="175"/>
                  <a:pt x="21" y="176"/>
                </a:cubicBezTo>
                <a:cubicBezTo>
                  <a:pt x="22" y="176"/>
                  <a:pt x="22" y="175"/>
                  <a:pt x="23" y="175"/>
                </a:cubicBezTo>
                <a:cubicBezTo>
                  <a:pt x="22" y="174"/>
                  <a:pt x="21" y="174"/>
                  <a:pt x="22" y="173"/>
                </a:cubicBezTo>
                <a:cubicBezTo>
                  <a:pt x="24" y="173"/>
                  <a:pt x="24" y="175"/>
                  <a:pt x="23" y="177"/>
                </a:cubicBezTo>
                <a:cubicBezTo>
                  <a:pt x="25" y="177"/>
                  <a:pt x="25" y="176"/>
                  <a:pt x="26" y="176"/>
                </a:cubicBezTo>
                <a:cubicBezTo>
                  <a:pt x="26" y="175"/>
                  <a:pt x="25" y="175"/>
                  <a:pt x="26" y="175"/>
                </a:cubicBezTo>
                <a:cubicBezTo>
                  <a:pt x="23" y="174"/>
                  <a:pt x="23" y="170"/>
                  <a:pt x="21" y="168"/>
                </a:cubicBezTo>
                <a:cubicBezTo>
                  <a:pt x="24" y="168"/>
                  <a:pt x="25" y="166"/>
                  <a:pt x="29" y="166"/>
                </a:cubicBezTo>
                <a:cubicBezTo>
                  <a:pt x="28" y="165"/>
                  <a:pt x="28" y="162"/>
                  <a:pt x="26" y="162"/>
                </a:cubicBezTo>
                <a:cubicBezTo>
                  <a:pt x="26" y="161"/>
                  <a:pt x="29" y="160"/>
                  <a:pt x="28" y="160"/>
                </a:cubicBezTo>
                <a:cubicBezTo>
                  <a:pt x="28" y="159"/>
                  <a:pt x="29" y="160"/>
                  <a:pt x="29" y="159"/>
                </a:cubicBezTo>
                <a:cubicBezTo>
                  <a:pt x="30" y="160"/>
                  <a:pt x="29" y="160"/>
                  <a:pt x="29" y="161"/>
                </a:cubicBezTo>
                <a:cubicBezTo>
                  <a:pt x="31" y="160"/>
                  <a:pt x="32" y="162"/>
                  <a:pt x="31" y="163"/>
                </a:cubicBezTo>
                <a:cubicBezTo>
                  <a:pt x="32" y="162"/>
                  <a:pt x="33" y="161"/>
                  <a:pt x="35" y="162"/>
                </a:cubicBezTo>
                <a:cubicBezTo>
                  <a:pt x="36" y="162"/>
                  <a:pt x="35" y="160"/>
                  <a:pt x="36" y="159"/>
                </a:cubicBezTo>
                <a:cubicBezTo>
                  <a:pt x="36" y="158"/>
                  <a:pt x="36" y="158"/>
                  <a:pt x="36" y="158"/>
                </a:cubicBezTo>
                <a:cubicBezTo>
                  <a:pt x="33" y="159"/>
                  <a:pt x="32" y="157"/>
                  <a:pt x="30" y="157"/>
                </a:cubicBezTo>
                <a:cubicBezTo>
                  <a:pt x="30" y="157"/>
                  <a:pt x="30" y="157"/>
                  <a:pt x="31" y="157"/>
                </a:cubicBezTo>
                <a:cubicBezTo>
                  <a:pt x="30" y="156"/>
                  <a:pt x="30" y="156"/>
                  <a:pt x="30" y="155"/>
                </a:cubicBezTo>
                <a:cubicBezTo>
                  <a:pt x="31" y="155"/>
                  <a:pt x="31" y="156"/>
                  <a:pt x="31" y="157"/>
                </a:cubicBezTo>
                <a:cubicBezTo>
                  <a:pt x="34" y="158"/>
                  <a:pt x="33" y="156"/>
                  <a:pt x="35" y="156"/>
                </a:cubicBezTo>
                <a:cubicBezTo>
                  <a:pt x="33" y="155"/>
                  <a:pt x="36" y="155"/>
                  <a:pt x="36" y="153"/>
                </a:cubicBezTo>
                <a:cubicBezTo>
                  <a:pt x="37" y="152"/>
                  <a:pt x="37" y="153"/>
                  <a:pt x="37" y="154"/>
                </a:cubicBezTo>
                <a:cubicBezTo>
                  <a:pt x="38" y="153"/>
                  <a:pt x="38" y="151"/>
                  <a:pt x="40" y="152"/>
                </a:cubicBezTo>
                <a:cubicBezTo>
                  <a:pt x="40" y="151"/>
                  <a:pt x="40" y="151"/>
                  <a:pt x="40" y="150"/>
                </a:cubicBezTo>
                <a:cubicBezTo>
                  <a:pt x="39" y="150"/>
                  <a:pt x="38" y="150"/>
                  <a:pt x="38" y="147"/>
                </a:cubicBezTo>
                <a:cubicBezTo>
                  <a:pt x="42" y="150"/>
                  <a:pt x="39" y="139"/>
                  <a:pt x="42" y="142"/>
                </a:cubicBezTo>
                <a:cubicBezTo>
                  <a:pt x="44" y="143"/>
                  <a:pt x="42" y="140"/>
                  <a:pt x="43" y="140"/>
                </a:cubicBezTo>
                <a:cubicBezTo>
                  <a:pt x="42" y="139"/>
                  <a:pt x="41" y="139"/>
                  <a:pt x="37" y="138"/>
                </a:cubicBezTo>
                <a:cubicBezTo>
                  <a:pt x="37" y="139"/>
                  <a:pt x="38" y="139"/>
                  <a:pt x="39" y="139"/>
                </a:cubicBezTo>
                <a:cubicBezTo>
                  <a:pt x="38" y="141"/>
                  <a:pt x="37" y="138"/>
                  <a:pt x="36" y="139"/>
                </a:cubicBezTo>
                <a:cubicBezTo>
                  <a:pt x="39" y="134"/>
                  <a:pt x="35" y="128"/>
                  <a:pt x="41" y="129"/>
                </a:cubicBezTo>
                <a:cubicBezTo>
                  <a:pt x="41" y="128"/>
                  <a:pt x="41" y="127"/>
                  <a:pt x="41" y="126"/>
                </a:cubicBezTo>
                <a:cubicBezTo>
                  <a:pt x="41" y="126"/>
                  <a:pt x="40" y="125"/>
                  <a:pt x="39" y="125"/>
                </a:cubicBezTo>
                <a:cubicBezTo>
                  <a:pt x="40" y="124"/>
                  <a:pt x="40" y="122"/>
                  <a:pt x="41" y="121"/>
                </a:cubicBezTo>
                <a:cubicBezTo>
                  <a:pt x="41" y="121"/>
                  <a:pt x="39" y="123"/>
                  <a:pt x="37" y="121"/>
                </a:cubicBezTo>
                <a:cubicBezTo>
                  <a:pt x="40" y="120"/>
                  <a:pt x="41" y="118"/>
                  <a:pt x="43" y="117"/>
                </a:cubicBezTo>
                <a:cubicBezTo>
                  <a:pt x="43" y="115"/>
                  <a:pt x="39" y="116"/>
                  <a:pt x="41" y="113"/>
                </a:cubicBezTo>
                <a:cubicBezTo>
                  <a:pt x="40" y="113"/>
                  <a:pt x="40" y="114"/>
                  <a:pt x="39" y="114"/>
                </a:cubicBezTo>
                <a:cubicBezTo>
                  <a:pt x="39" y="112"/>
                  <a:pt x="42" y="113"/>
                  <a:pt x="41" y="111"/>
                </a:cubicBezTo>
                <a:cubicBezTo>
                  <a:pt x="45" y="111"/>
                  <a:pt x="42" y="106"/>
                  <a:pt x="45" y="103"/>
                </a:cubicBezTo>
                <a:cubicBezTo>
                  <a:pt x="45" y="101"/>
                  <a:pt x="43" y="104"/>
                  <a:pt x="43" y="103"/>
                </a:cubicBezTo>
                <a:cubicBezTo>
                  <a:pt x="43" y="101"/>
                  <a:pt x="45" y="101"/>
                  <a:pt x="46" y="100"/>
                </a:cubicBezTo>
                <a:cubicBezTo>
                  <a:pt x="46" y="98"/>
                  <a:pt x="43" y="97"/>
                  <a:pt x="43" y="94"/>
                </a:cubicBezTo>
                <a:cubicBezTo>
                  <a:pt x="45" y="96"/>
                  <a:pt x="48" y="100"/>
                  <a:pt x="48" y="102"/>
                </a:cubicBezTo>
                <a:cubicBezTo>
                  <a:pt x="49" y="103"/>
                  <a:pt x="50" y="102"/>
                  <a:pt x="51" y="104"/>
                </a:cubicBezTo>
                <a:cubicBezTo>
                  <a:pt x="53" y="103"/>
                  <a:pt x="51" y="101"/>
                  <a:pt x="49" y="101"/>
                </a:cubicBezTo>
                <a:cubicBezTo>
                  <a:pt x="49" y="100"/>
                  <a:pt x="49" y="99"/>
                  <a:pt x="49" y="99"/>
                </a:cubicBezTo>
                <a:cubicBezTo>
                  <a:pt x="51" y="98"/>
                  <a:pt x="50" y="99"/>
                  <a:pt x="52" y="99"/>
                </a:cubicBezTo>
                <a:cubicBezTo>
                  <a:pt x="49" y="95"/>
                  <a:pt x="54" y="99"/>
                  <a:pt x="53" y="95"/>
                </a:cubicBezTo>
                <a:cubicBezTo>
                  <a:pt x="54" y="95"/>
                  <a:pt x="54" y="96"/>
                  <a:pt x="54" y="97"/>
                </a:cubicBezTo>
                <a:cubicBezTo>
                  <a:pt x="56" y="97"/>
                  <a:pt x="56" y="98"/>
                  <a:pt x="57" y="97"/>
                </a:cubicBezTo>
                <a:cubicBezTo>
                  <a:pt x="57" y="96"/>
                  <a:pt x="55" y="96"/>
                  <a:pt x="54" y="95"/>
                </a:cubicBezTo>
                <a:cubicBezTo>
                  <a:pt x="55" y="91"/>
                  <a:pt x="56" y="89"/>
                  <a:pt x="53" y="87"/>
                </a:cubicBezTo>
                <a:cubicBezTo>
                  <a:pt x="54" y="85"/>
                  <a:pt x="57" y="84"/>
                  <a:pt x="58" y="86"/>
                </a:cubicBezTo>
                <a:cubicBezTo>
                  <a:pt x="59" y="86"/>
                  <a:pt x="59" y="85"/>
                  <a:pt x="60" y="85"/>
                </a:cubicBezTo>
                <a:cubicBezTo>
                  <a:pt x="60" y="83"/>
                  <a:pt x="58" y="83"/>
                  <a:pt x="57" y="82"/>
                </a:cubicBezTo>
                <a:cubicBezTo>
                  <a:pt x="57" y="81"/>
                  <a:pt x="58" y="82"/>
                  <a:pt x="58" y="81"/>
                </a:cubicBezTo>
                <a:cubicBezTo>
                  <a:pt x="60" y="82"/>
                  <a:pt x="59" y="84"/>
                  <a:pt x="62" y="83"/>
                </a:cubicBezTo>
                <a:cubicBezTo>
                  <a:pt x="63" y="83"/>
                  <a:pt x="62" y="82"/>
                  <a:pt x="64" y="82"/>
                </a:cubicBezTo>
                <a:cubicBezTo>
                  <a:pt x="65" y="80"/>
                  <a:pt x="63" y="80"/>
                  <a:pt x="63" y="79"/>
                </a:cubicBezTo>
                <a:cubicBezTo>
                  <a:pt x="64" y="79"/>
                  <a:pt x="65" y="78"/>
                  <a:pt x="66" y="78"/>
                </a:cubicBezTo>
                <a:cubicBezTo>
                  <a:pt x="67" y="78"/>
                  <a:pt x="66" y="79"/>
                  <a:pt x="66" y="80"/>
                </a:cubicBezTo>
                <a:cubicBezTo>
                  <a:pt x="67" y="78"/>
                  <a:pt x="69" y="78"/>
                  <a:pt x="70" y="76"/>
                </a:cubicBezTo>
                <a:cubicBezTo>
                  <a:pt x="70" y="78"/>
                  <a:pt x="72" y="78"/>
                  <a:pt x="73" y="79"/>
                </a:cubicBezTo>
                <a:cubicBezTo>
                  <a:pt x="74" y="77"/>
                  <a:pt x="75" y="78"/>
                  <a:pt x="75" y="79"/>
                </a:cubicBezTo>
                <a:cubicBezTo>
                  <a:pt x="77" y="79"/>
                  <a:pt x="75" y="75"/>
                  <a:pt x="77" y="74"/>
                </a:cubicBezTo>
                <a:cubicBezTo>
                  <a:pt x="77" y="74"/>
                  <a:pt x="78" y="75"/>
                  <a:pt x="78" y="76"/>
                </a:cubicBezTo>
                <a:cubicBezTo>
                  <a:pt x="78" y="76"/>
                  <a:pt x="79" y="75"/>
                  <a:pt x="79" y="75"/>
                </a:cubicBezTo>
                <a:cubicBezTo>
                  <a:pt x="77" y="71"/>
                  <a:pt x="81" y="69"/>
                  <a:pt x="78" y="68"/>
                </a:cubicBezTo>
                <a:cubicBezTo>
                  <a:pt x="78" y="65"/>
                  <a:pt x="80" y="64"/>
                  <a:pt x="82" y="63"/>
                </a:cubicBezTo>
                <a:cubicBezTo>
                  <a:pt x="83" y="63"/>
                  <a:pt x="83" y="64"/>
                  <a:pt x="82" y="64"/>
                </a:cubicBezTo>
                <a:cubicBezTo>
                  <a:pt x="82" y="65"/>
                  <a:pt x="83" y="64"/>
                  <a:pt x="84" y="65"/>
                </a:cubicBezTo>
                <a:cubicBezTo>
                  <a:pt x="83" y="66"/>
                  <a:pt x="83" y="67"/>
                  <a:pt x="83" y="68"/>
                </a:cubicBezTo>
                <a:cubicBezTo>
                  <a:pt x="85" y="69"/>
                  <a:pt x="86" y="65"/>
                  <a:pt x="86" y="63"/>
                </a:cubicBezTo>
                <a:cubicBezTo>
                  <a:pt x="87" y="64"/>
                  <a:pt x="87" y="64"/>
                  <a:pt x="88" y="64"/>
                </a:cubicBezTo>
                <a:cubicBezTo>
                  <a:pt x="88" y="66"/>
                  <a:pt x="86" y="65"/>
                  <a:pt x="86" y="67"/>
                </a:cubicBezTo>
                <a:cubicBezTo>
                  <a:pt x="86" y="67"/>
                  <a:pt x="87" y="67"/>
                  <a:pt x="87" y="68"/>
                </a:cubicBezTo>
                <a:cubicBezTo>
                  <a:pt x="87" y="68"/>
                  <a:pt x="87" y="67"/>
                  <a:pt x="89" y="67"/>
                </a:cubicBezTo>
                <a:cubicBezTo>
                  <a:pt x="88" y="66"/>
                  <a:pt x="88" y="66"/>
                  <a:pt x="88" y="65"/>
                </a:cubicBezTo>
                <a:cubicBezTo>
                  <a:pt x="89" y="65"/>
                  <a:pt x="90" y="67"/>
                  <a:pt x="91" y="65"/>
                </a:cubicBezTo>
                <a:cubicBezTo>
                  <a:pt x="90" y="68"/>
                  <a:pt x="89" y="71"/>
                  <a:pt x="91" y="74"/>
                </a:cubicBezTo>
                <a:cubicBezTo>
                  <a:pt x="92" y="70"/>
                  <a:pt x="91" y="69"/>
                  <a:pt x="93" y="64"/>
                </a:cubicBezTo>
                <a:cubicBezTo>
                  <a:pt x="93" y="66"/>
                  <a:pt x="95" y="72"/>
                  <a:pt x="99" y="73"/>
                </a:cubicBezTo>
                <a:cubicBezTo>
                  <a:pt x="98" y="73"/>
                  <a:pt x="97" y="75"/>
                  <a:pt x="96" y="74"/>
                </a:cubicBezTo>
                <a:cubicBezTo>
                  <a:pt x="95" y="76"/>
                  <a:pt x="98" y="74"/>
                  <a:pt x="98" y="76"/>
                </a:cubicBezTo>
                <a:cubicBezTo>
                  <a:pt x="97" y="76"/>
                  <a:pt x="96" y="76"/>
                  <a:pt x="95" y="76"/>
                </a:cubicBezTo>
                <a:cubicBezTo>
                  <a:pt x="97" y="77"/>
                  <a:pt x="96" y="78"/>
                  <a:pt x="96" y="79"/>
                </a:cubicBezTo>
                <a:cubicBezTo>
                  <a:pt x="98" y="80"/>
                  <a:pt x="95" y="82"/>
                  <a:pt x="98" y="82"/>
                </a:cubicBezTo>
                <a:cubicBezTo>
                  <a:pt x="96" y="83"/>
                  <a:pt x="98" y="84"/>
                  <a:pt x="97" y="85"/>
                </a:cubicBezTo>
                <a:cubicBezTo>
                  <a:pt x="97" y="86"/>
                  <a:pt x="100" y="84"/>
                  <a:pt x="99" y="87"/>
                </a:cubicBezTo>
                <a:cubicBezTo>
                  <a:pt x="99" y="86"/>
                  <a:pt x="101" y="86"/>
                  <a:pt x="102" y="86"/>
                </a:cubicBezTo>
                <a:cubicBezTo>
                  <a:pt x="102" y="84"/>
                  <a:pt x="101" y="86"/>
                  <a:pt x="99" y="86"/>
                </a:cubicBezTo>
                <a:cubicBezTo>
                  <a:pt x="99" y="82"/>
                  <a:pt x="99" y="82"/>
                  <a:pt x="98" y="79"/>
                </a:cubicBezTo>
                <a:cubicBezTo>
                  <a:pt x="99" y="80"/>
                  <a:pt x="100" y="79"/>
                  <a:pt x="101" y="79"/>
                </a:cubicBezTo>
                <a:cubicBezTo>
                  <a:pt x="102" y="81"/>
                  <a:pt x="100" y="80"/>
                  <a:pt x="100" y="82"/>
                </a:cubicBezTo>
                <a:cubicBezTo>
                  <a:pt x="101" y="83"/>
                  <a:pt x="102" y="82"/>
                  <a:pt x="102" y="83"/>
                </a:cubicBezTo>
                <a:cubicBezTo>
                  <a:pt x="102" y="79"/>
                  <a:pt x="105" y="77"/>
                  <a:pt x="103" y="73"/>
                </a:cubicBezTo>
                <a:cubicBezTo>
                  <a:pt x="103" y="72"/>
                  <a:pt x="104" y="73"/>
                  <a:pt x="105" y="73"/>
                </a:cubicBezTo>
                <a:cubicBezTo>
                  <a:pt x="106" y="70"/>
                  <a:pt x="102" y="70"/>
                  <a:pt x="101" y="73"/>
                </a:cubicBezTo>
                <a:cubicBezTo>
                  <a:pt x="99" y="72"/>
                  <a:pt x="101" y="71"/>
                  <a:pt x="100" y="70"/>
                </a:cubicBezTo>
                <a:cubicBezTo>
                  <a:pt x="101" y="69"/>
                  <a:pt x="101" y="67"/>
                  <a:pt x="103" y="68"/>
                </a:cubicBezTo>
                <a:cubicBezTo>
                  <a:pt x="102" y="64"/>
                  <a:pt x="107" y="65"/>
                  <a:pt x="105" y="61"/>
                </a:cubicBezTo>
                <a:cubicBezTo>
                  <a:pt x="104" y="61"/>
                  <a:pt x="104" y="61"/>
                  <a:pt x="103" y="60"/>
                </a:cubicBezTo>
                <a:cubicBezTo>
                  <a:pt x="104" y="59"/>
                  <a:pt x="103" y="58"/>
                  <a:pt x="102" y="57"/>
                </a:cubicBezTo>
                <a:cubicBezTo>
                  <a:pt x="100" y="57"/>
                  <a:pt x="103" y="58"/>
                  <a:pt x="102" y="59"/>
                </a:cubicBezTo>
                <a:cubicBezTo>
                  <a:pt x="101" y="60"/>
                  <a:pt x="101" y="57"/>
                  <a:pt x="100" y="59"/>
                </a:cubicBezTo>
                <a:cubicBezTo>
                  <a:pt x="99" y="58"/>
                  <a:pt x="98" y="58"/>
                  <a:pt x="98" y="56"/>
                </a:cubicBezTo>
                <a:cubicBezTo>
                  <a:pt x="99" y="56"/>
                  <a:pt x="99" y="57"/>
                  <a:pt x="99" y="58"/>
                </a:cubicBezTo>
                <a:cubicBezTo>
                  <a:pt x="102" y="57"/>
                  <a:pt x="101" y="54"/>
                  <a:pt x="103" y="52"/>
                </a:cubicBezTo>
                <a:cubicBezTo>
                  <a:pt x="101" y="52"/>
                  <a:pt x="101" y="54"/>
                  <a:pt x="99" y="54"/>
                </a:cubicBezTo>
                <a:cubicBezTo>
                  <a:pt x="98" y="52"/>
                  <a:pt x="99" y="52"/>
                  <a:pt x="99" y="50"/>
                </a:cubicBezTo>
                <a:cubicBezTo>
                  <a:pt x="100" y="51"/>
                  <a:pt x="100" y="52"/>
                  <a:pt x="100" y="52"/>
                </a:cubicBezTo>
                <a:cubicBezTo>
                  <a:pt x="101" y="48"/>
                  <a:pt x="108" y="46"/>
                  <a:pt x="108" y="42"/>
                </a:cubicBezTo>
                <a:cubicBezTo>
                  <a:pt x="109" y="44"/>
                  <a:pt x="108" y="44"/>
                  <a:pt x="109" y="46"/>
                </a:cubicBezTo>
                <a:cubicBezTo>
                  <a:pt x="110" y="46"/>
                  <a:pt x="110" y="45"/>
                  <a:pt x="111" y="45"/>
                </a:cubicBezTo>
                <a:cubicBezTo>
                  <a:pt x="111" y="46"/>
                  <a:pt x="110" y="47"/>
                  <a:pt x="111" y="48"/>
                </a:cubicBezTo>
                <a:cubicBezTo>
                  <a:pt x="112" y="48"/>
                  <a:pt x="112" y="45"/>
                  <a:pt x="112" y="44"/>
                </a:cubicBezTo>
                <a:cubicBezTo>
                  <a:pt x="115" y="45"/>
                  <a:pt x="114" y="44"/>
                  <a:pt x="114" y="43"/>
                </a:cubicBezTo>
                <a:cubicBezTo>
                  <a:pt x="116" y="43"/>
                  <a:pt x="115" y="46"/>
                  <a:pt x="117" y="45"/>
                </a:cubicBezTo>
                <a:cubicBezTo>
                  <a:pt x="116" y="44"/>
                  <a:pt x="115" y="43"/>
                  <a:pt x="117" y="42"/>
                </a:cubicBezTo>
                <a:cubicBezTo>
                  <a:pt x="116" y="40"/>
                  <a:pt x="114" y="43"/>
                  <a:pt x="115" y="40"/>
                </a:cubicBezTo>
                <a:cubicBezTo>
                  <a:pt x="115" y="41"/>
                  <a:pt x="119" y="42"/>
                  <a:pt x="118" y="39"/>
                </a:cubicBezTo>
                <a:cubicBezTo>
                  <a:pt x="121" y="39"/>
                  <a:pt x="119" y="41"/>
                  <a:pt x="120" y="42"/>
                </a:cubicBezTo>
                <a:cubicBezTo>
                  <a:pt x="120" y="41"/>
                  <a:pt x="121" y="42"/>
                  <a:pt x="121" y="42"/>
                </a:cubicBezTo>
                <a:cubicBezTo>
                  <a:pt x="120" y="40"/>
                  <a:pt x="122" y="39"/>
                  <a:pt x="122" y="41"/>
                </a:cubicBezTo>
                <a:cubicBezTo>
                  <a:pt x="123" y="41"/>
                  <a:pt x="123" y="41"/>
                  <a:pt x="124" y="41"/>
                </a:cubicBezTo>
                <a:cubicBezTo>
                  <a:pt x="123" y="39"/>
                  <a:pt x="121" y="38"/>
                  <a:pt x="123" y="36"/>
                </a:cubicBezTo>
                <a:cubicBezTo>
                  <a:pt x="121" y="36"/>
                  <a:pt x="122" y="38"/>
                  <a:pt x="119" y="38"/>
                </a:cubicBezTo>
                <a:cubicBezTo>
                  <a:pt x="120" y="37"/>
                  <a:pt x="118" y="35"/>
                  <a:pt x="116" y="35"/>
                </a:cubicBezTo>
                <a:cubicBezTo>
                  <a:pt x="117" y="34"/>
                  <a:pt x="119" y="34"/>
                  <a:pt x="117" y="33"/>
                </a:cubicBezTo>
                <a:cubicBezTo>
                  <a:pt x="118" y="31"/>
                  <a:pt x="119" y="33"/>
                  <a:pt x="120" y="32"/>
                </a:cubicBezTo>
                <a:cubicBezTo>
                  <a:pt x="120" y="29"/>
                  <a:pt x="119" y="29"/>
                  <a:pt x="120" y="27"/>
                </a:cubicBezTo>
                <a:cubicBezTo>
                  <a:pt x="121" y="28"/>
                  <a:pt x="122" y="30"/>
                  <a:pt x="121" y="31"/>
                </a:cubicBezTo>
                <a:cubicBezTo>
                  <a:pt x="121" y="31"/>
                  <a:pt x="122" y="31"/>
                  <a:pt x="122" y="31"/>
                </a:cubicBezTo>
                <a:cubicBezTo>
                  <a:pt x="123" y="31"/>
                  <a:pt x="120" y="28"/>
                  <a:pt x="122" y="27"/>
                </a:cubicBezTo>
                <a:cubicBezTo>
                  <a:pt x="121" y="26"/>
                  <a:pt x="121" y="24"/>
                  <a:pt x="119" y="24"/>
                </a:cubicBezTo>
                <a:cubicBezTo>
                  <a:pt x="119" y="21"/>
                  <a:pt x="120" y="21"/>
                  <a:pt x="121" y="19"/>
                </a:cubicBezTo>
                <a:cubicBezTo>
                  <a:pt x="122" y="17"/>
                  <a:pt x="119" y="18"/>
                  <a:pt x="119" y="18"/>
                </a:cubicBezTo>
                <a:cubicBezTo>
                  <a:pt x="119" y="16"/>
                  <a:pt x="120" y="15"/>
                  <a:pt x="120" y="14"/>
                </a:cubicBezTo>
                <a:cubicBezTo>
                  <a:pt x="120" y="13"/>
                  <a:pt x="119" y="13"/>
                  <a:pt x="117" y="12"/>
                </a:cubicBezTo>
                <a:cubicBezTo>
                  <a:pt x="120" y="11"/>
                  <a:pt x="119" y="11"/>
                  <a:pt x="118" y="10"/>
                </a:cubicBezTo>
                <a:cubicBezTo>
                  <a:pt x="119" y="9"/>
                  <a:pt x="120" y="9"/>
                  <a:pt x="121" y="9"/>
                </a:cubicBezTo>
                <a:cubicBezTo>
                  <a:pt x="121" y="10"/>
                  <a:pt x="122" y="10"/>
                  <a:pt x="122" y="11"/>
                </a:cubicBezTo>
                <a:cubicBezTo>
                  <a:pt x="122" y="10"/>
                  <a:pt x="123" y="10"/>
                  <a:pt x="124" y="10"/>
                </a:cubicBezTo>
                <a:cubicBezTo>
                  <a:pt x="125" y="9"/>
                  <a:pt x="125" y="7"/>
                  <a:pt x="124" y="6"/>
                </a:cubicBezTo>
                <a:cubicBezTo>
                  <a:pt x="123" y="6"/>
                  <a:pt x="123" y="8"/>
                  <a:pt x="122" y="9"/>
                </a:cubicBezTo>
                <a:cubicBezTo>
                  <a:pt x="120" y="8"/>
                  <a:pt x="119" y="7"/>
                  <a:pt x="117" y="7"/>
                </a:cubicBezTo>
                <a:cubicBezTo>
                  <a:pt x="119" y="5"/>
                  <a:pt x="118" y="5"/>
                  <a:pt x="117" y="3"/>
                </a:cubicBezTo>
                <a:cubicBezTo>
                  <a:pt x="119" y="2"/>
                  <a:pt x="119" y="4"/>
                  <a:pt x="120" y="4"/>
                </a:cubicBezTo>
                <a:cubicBezTo>
                  <a:pt x="120" y="2"/>
                  <a:pt x="120" y="1"/>
                  <a:pt x="118" y="2"/>
                </a:cubicBezTo>
                <a:cubicBezTo>
                  <a:pt x="120" y="1"/>
                  <a:pt x="124" y="3"/>
                  <a:pt x="125" y="5"/>
                </a:cubicBezTo>
                <a:cubicBezTo>
                  <a:pt x="126" y="5"/>
                  <a:pt x="127" y="5"/>
                  <a:pt x="127" y="4"/>
                </a:cubicBezTo>
                <a:cubicBezTo>
                  <a:pt x="128" y="5"/>
                  <a:pt x="129" y="6"/>
                  <a:pt x="129" y="7"/>
                </a:cubicBezTo>
                <a:cubicBezTo>
                  <a:pt x="130" y="6"/>
                  <a:pt x="131" y="5"/>
                  <a:pt x="131" y="4"/>
                </a:cubicBezTo>
                <a:cubicBezTo>
                  <a:pt x="129" y="3"/>
                  <a:pt x="127" y="1"/>
                  <a:pt x="128" y="0"/>
                </a:cubicBezTo>
                <a:cubicBezTo>
                  <a:pt x="130" y="0"/>
                  <a:pt x="129" y="3"/>
                  <a:pt x="131" y="3"/>
                </a:cubicBezTo>
                <a:cubicBezTo>
                  <a:pt x="131" y="3"/>
                  <a:pt x="132" y="2"/>
                  <a:pt x="132" y="2"/>
                </a:cubicBezTo>
                <a:cubicBezTo>
                  <a:pt x="134" y="3"/>
                  <a:pt x="134" y="5"/>
                  <a:pt x="136" y="6"/>
                </a:cubicBezTo>
                <a:cubicBezTo>
                  <a:pt x="137" y="7"/>
                  <a:pt x="134" y="12"/>
                  <a:pt x="138" y="12"/>
                </a:cubicBezTo>
                <a:cubicBezTo>
                  <a:pt x="138" y="16"/>
                  <a:pt x="135" y="17"/>
                  <a:pt x="137" y="20"/>
                </a:cubicBezTo>
                <a:cubicBezTo>
                  <a:pt x="140" y="18"/>
                  <a:pt x="137" y="16"/>
                  <a:pt x="138" y="14"/>
                </a:cubicBezTo>
                <a:cubicBezTo>
                  <a:pt x="140" y="13"/>
                  <a:pt x="140" y="15"/>
                  <a:pt x="140" y="16"/>
                </a:cubicBezTo>
                <a:cubicBezTo>
                  <a:pt x="141" y="16"/>
                  <a:pt x="141" y="16"/>
                  <a:pt x="142" y="16"/>
                </a:cubicBezTo>
                <a:cubicBezTo>
                  <a:pt x="141" y="14"/>
                  <a:pt x="140" y="14"/>
                  <a:pt x="142" y="13"/>
                </a:cubicBezTo>
                <a:cubicBezTo>
                  <a:pt x="142" y="12"/>
                  <a:pt x="141" y="13"/>
                  <a:pt x="141" y="14"/>
                </a:cubicBezTo>
                <a:cubicBezTo>
                  <a:pt x="139" y="13"/>
                  <a:pt x="142" y="10"/>
                  <a:pt x="140" y="11"/>
                </a:cubicBezTo>
                <a:cubicBezTo>
                  <a:pt x="142" y="10"/>
                  <a:pt x="144" y="19"/>
                  <a:pt x="141" y="18"/>
                </a:cubicBezTo>
                <a:cubicBezTo>
                  <a:pt x="144" y="20"/>
                  <a:pt x="143" y="21"/>
                  <a:pt x="145" y="23"/>
                </a:cubicBezTo>
                <a:cubicBezTo>
                  <a:pt x="145" y="25"/>
                  <a:pt x="144" y="23"/>
                  <a:pt x="143" y="23"/>
                </a:cubicBezTo>
                <a:cubicBezTo>
                  <a:pt x="143" y="24"/>
                  <a:pt x="144" y="25"/>
                  <a:pt x="145" y="26"/>
                </a:cubicBezTo>
                <a:cubicBezTo>
                  <a:pt x="147" y="22"/>
                  <a:pt x="145" y="21"/>
                  <a:pt x="147" y="19"/>
                </a:cubicBezTo>
                <a:cubicBezTo>
                  <a:pt x="148" y="20"/>
                  <a:pt x="148" y="24"/>
                  <a:pt x="146" y="26"/>
                </a:cubicBezTo>
                <a:cubicBezTo>
                  <a:pt x="148" y="28"/>
                  <a:pt x="147" y="31"/>
                  <a:pt x="150" y="33"/>
                </a:cubicBezTo>
                <a:cubicBezTo>
                  <a:pt x="149" y="32"/>
                  <a:pt x="148" y="36"/>
                  <a:pt x="149" y="37"/>
                </a:cubicBezTo>
                <a:cubicBezTo>
                  <a:pt x="148" y="38"/>
                  <a:pt x="148" y="37"/>
                  <a:pt x="147" y="37"/>
                </a:cubicBezTo>
                <a:cubicBezTo>
                  <a:pt x="148" y="40"/>
                  <a:pt x="146" y="41"/>
                  <a:pt x="148" y="43"/>
                </a:cubicBezTo>
                <a:cubicBezTo>
                  <a:pt x="149" y="43"/>
                  <a:pt x="149" y="42"/>
                  <a:pt x="149" y="40"/>
                </a:cubicBezTo>
                <a:cubicBezTo>
                  <a:pt x="151" y="40"/>
                  <a:pt x="150" y="42"/>
                  <a:pt x="152" y="41"/>
                </a:cubicBezTo>
                <a:cubicBezTo>
                  <a:pt x="151" y="43"/>
                  <a:pt x="151" y="42"/>
                  <a:pt x="149" y="42"/>
                </a:cubicBezTo>
                <a:cubicBezTo>
                  <a:pt x="149" y="42"/>
                  <a:pt x="149" y="43"/>
                  <a:pt x="149" y="44"/>
                </a:cubicBezTo>
                <a:cubicBezTo>
                  <a:pt x="151" y="43"/>
                  <a:pt x="151" y="42"/>
                  <a:pt x="153" y="43"/>
                </a:cubicBezTo>
                <a:cubicBezTo>
                  <a:pt x="152" y="44"/>
                  <a:pt x="151" y="44"/>
                  <a:pt x="150" y="46"/>
                </a:cubicBezTo>
                <a:cubicBezTo>
                  <a:pt x="151" y="46"/>
                  <a:pt x="151" y="46"/>
                  <a:pt x="151" y="47"/>
                </a:cubicBezTo>
                <a:cubicBezTo>
                  <a:pt x="152" y="45"/>
                  <a:pt x="152" y="46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3" y="48"/>
                  <a:pt x="153" y="49"/>
                  <a:pt x="154" y="52"/>
                </a:cubicBezTo>
                <a:cubicBezTo>
                  <a:pt x="155" y="52"/>
                  <a:pt x="155" y="51"/>
                  <a:pt x="157" y="51"/>
                </a:cubicBezTo>
                <a:cubicBezTo>
                  <a:pt x="156" y="53"/>
                  <a:pt x="156" y="52"/>
                  <a:pt x="157" y="54"/>
                </a:cubicBezTo>
                <a:cubicBezTo>
                  <a:pt x="158" y="53"/>
                  <a:pt x="158" y="54"/>
                  <a:pt x="159" y="54"/>
                </a:cubicBezTo>
                <a:cubicBezTo>
                  <a:pt x="160" y="54"/>
                  <a:pt x="159" y="53"/>
                  <a:pt x="159" y="53"/>
                </a:cubicBezTo>
                <a:cubicBezTo>
                  <a:pt x="161" y="54"/>
                  <a:pt x="161" y="52"/>
                  <a:pt x="162" y="52"/>
                </a:cubicBezTo>
                <a:cubicBezTo>
                  <a:pt x="162" y="53"/>
                  <a:pt x="162" y="54"/>
                  <a:pt x="162" y="54"/>
                </a:cubicBezTo>
                <a:cubicBezTo>
                  <a:pt x="162" y="54"/>
                  <a:pt x="161" y="54"/>
                  <a:pt x="160" y="54"/>
                </a:cubicBezTo>
                <a:cubicBezTo>
                  <a:pt x="161" y="55"/>
                  <a:pt x="162" y="55"/>
                  <a:pt x="163" y="56"/>
                </a:cubicBezTo>
                <a:cubicBezTo>
                  <a:pt x="163" y="54"/>
                  <a:pt x="165" y="53"/>
                  <a:pt x="164" y="50"/>
                </a:cubicBezTo>
                <a:cubicBezTo>
                  <a:pt x="165" y="51"/>
                  <a:pt x="166" y="52"/>
                  <a:pt x="166" y="53"/>
                </a:cubicBezTo>
                <a:cubicBezTo>
                  <a:pt x="168" y="54"/>
                  <a:pt x="166" y="50"/>
                  <a:pt x="168" y="51"/>
                </a:cubicBezTo>
                <a:cubicBezTo>
                  <a:pt x="168" y="50"/>
                  <a:pt x="167" y="51"/>
                  <a:pt x="167" y="50"/>
                </a:cubicBezTo>
                <a:cubicBezTo>
                  <a:pt x="167" y="47"/>
                  <a:pt x="173" y="50"/>
                  <a:pt x="171" y="48"/>
                </a:cubicBezTo>
                <a:cubicBezTo>
                  <a:pt x="172" y="46"/>
                  <a:pt x="173" y="49"/>
                  <a:pt x="175" y="49"/>
                </a:cubicBezTo>
                <a:cubicBezTo>
                  <a:pt x="172" y="52"/>
                  <a:pt x="174" y="54"/>
                  <a:pt x="173" y="57"/>
                </a:cubicBezTo>
                <a:cubicBezTo>
                  <a:pt x="173" y="58"/>
                  <a:pt x="174" y="58"/>
                  <a:pt x="174" y="59"/>
                </a:cubicBezTo>
                <a:cubicBezTo>
                  <a:pt x="175" y="59"/>
                  <a:pt x="174" y="58"/>
                  <a:pt x="176" y="57"/>
                </a:cubicBezTo>
                <a:cubicBezTo>
                  <a:pt x="177" y="58"/>
                  <a:pt x="176" y="58"/>
                  <a:pt x="176" y="59"/>
                </a:cubicBezTo>
                <a:cubicBezTo>
                  <a:pt x="178" y="58"/>
                  <a:pt x="178" y="57"/>
                  <a:pt x="180" y="58"/>
                </a:cubicBezTo>
                <a:cubicBezTo>
                  <a:pt x="181" y="58"/>
                  <a:pt x="181" y="54"/>
                  <a:pt x="180" y="54"/>
                </a:cubicBezTo>
                <a:cubicBezTo>
                  <a:pt x="181" y="53"/>
                  <a:pt x="183" y="54"/>
                  <a:pt x="183" y="52"/>
                </a:cubicBezTo>
                <a:cubicBezTo>
                  <a:pt x="184" y="53"/>
                  <a:pt x="184" y="55"/>
                  <a:pt x="186" y="56"/>
                </a:cubicBezTo>
                <a:cubicBezTo>
                  <a:pt x="187" y="56"/>
                  <a:pt x="185" y="55"/>
                  <a:pt x="186" y="54"/>
                </a:cubicBezTo>
                <a:cubicBezTo>
                  <a:pt x="189" y="55"/>
                  <a:pt x="189" y="52"/>
                  <a:pt x="191" y="52"/>
                </a:cubicBezTo>
                <a:cubicBezTo>
                  <a:pt x="190" y="53"/>
                  <a:pt x="192" y="53"/>
                  <a:pt x="194" y="53"/>
                </a:cubicBezTo>
                <a:cubicBezTo>
                  <a:pt x="195" y="52"/>
                  <a:pt x="194" y="49"/>
                  <a:pt x="195" y="48"/>
                </a:cubicBezTo>
                <a:cubicBezTo>
                  <a:pt x="195" y="50"/>
                  <a:pt x="200" y="49"/>
                  <a:pt x="199" y="50"/>
                </a:cubicBezTo>
                <a:cubicBezTo>
                  <a:pt x="199" y="51"/>
                  <a:pt x="200" y="51"/>
                  <a:pt x="201" y="51"/>
                </a:cubicBezTo>
                <a:cubicBezTo>
                  <a:pt x="201" y="50"/>
                  <a:pt x="201" y="49"/>
                  <a:pt x="200" y="49"/>
                </a:cubicBezTo>
                <a:cubicBezTo>
                  <a:pt x="200" y="47"/>
                  <a:pt x="201" y="47"/>
                  <a:pt x="203" y="48"/>
                </a:cubicBezTo>
                <a:cubicBezTo>
                  <a:pt x="202" y="50"/>
                  <a:pt x="203" y="51"/>
                  <a:pt x="203" y="52"/>
                </a:cubicBezTo>
                <a:cubicBezTo>
                  <a:pt x="205" y="52"/>
                  <a:pt x="204" y="51"/>
                  <a:pt x="204" y="50"/>
                </a:cubicBezTo>
                <a:cubicBezTo>
                  <a:pt x="207" y="51"/>
                  <a:pt x="205" y="50"/>
                  <a:pt x="206" y="48"/>
                </a:cubicBezTo>
                <a:cubicBezTo>
                  <a:pt x="207" y="50"/>
                  <a:pt x="209" y="52"/>
                  <a:pt x="212" y="51"/>
                </a:cubicBezTo>
                <a:cubicBezTo>
                  <a:pt x="217" y="54"/>
                  <a:pt x="224" y="53"/>
                  <a:pt x="228" y="57"/>
                </a:cubicBezTo>
                <a:cubicBezTo>
                  <a:pt x="228" y="56"/>
                  <a:pt x="230" y="56"/>
                  <a:pt x="232" y="56"/>
                </a:cubicBezTo>
                <a:cubicBezTo>
                  <a:pt x="233" y="56"/>
                  <a:pt x="233" y="55"/>
                  <a:pt x="233" y="54"/>
                </a:cubicBezTo>
                <a:cubicBezTo>
                  <a:pt x="232" y="54"/>
                  <a:pt x="231" y="53"/>
                  <a:pt x="229" y="53"/>
                </a:cubicBezTo>
                <a:cubicBezTo>
                  <a:pt x="229" y="52"/>
                  <a:pt x="232" y="54"/>
                  <a:pt x="232" y="52"/>
                </a:cubicBezTo>
                <a:cubicBezTo>
                  <a:pt x="233" y="53"/>
                  <a:pt x="233" y="54"/>
                  <a:pt x="235" y="53"/>
                </a:cubicBezTo>
                <a:cubicBezTo>
                  <a:pt x="233" y="54"/>
                  <a:pt x="236" y="57"/>
                  <a:pt x="233" y="57"/>
                </a:cubicBezTo>
                <a:cubicBezTo>
                  <a:pt x="232" y="58"/>
                  <a:pt x="234" y="58"/>
                  <a:pt x="234" y="59"/>
                </a:cubicBezTo>
                <a:cubicBezTo>
                  <a:pt x="234" y="59"/>
                  <a:pt x="234" y="58"/>
                  <a:pt x="234" y="57"/>
                </a:cubicBezTo>
                <a:cubicBezTo>
                  <a:pt x="236" y="58"/>
                  <a:pt x="235" y="59"/>
                  <a:pt x="235" y="60"/>
                </a:cubicBezTo>
                <a:cubicBezTo>
                  <a:pt x="236" y="58"/>
                  <a:pt x="239" y="56"/>
                  <a:pt x="241" y="58"/>
                </a:cubicBezTo>
                <a:cubicBezTo>
                  <a:pt x="241" y="58"/>
                  <a:pt x="240" y="58"/>
                  <a:pt x="239" y="58"/>
                </a:cubicBezTo>
                <a:cubicBezTo>
                  <a:pt x="240" y="60"/>
                  <a:pt x="241" y="59"/>
                  <a:pt x="243" y="59"/>
                </a:cubicBezTo>
                <a:cubicBezTo>
                  <a:pt x="244" y="59"/>
                  <a:pt x="244" y="57"/>
                  <a:pt x="245" y="57"/>
                </a:cubicBezTo>
                <a:cubicBezTo>
                  <a:pt x="246" y="59"/>
                  <a:pt x="245" y="59"/>
                  <a:pt x="247" y="61"/>
                </a:cubicBezTo>
                <a:cubicBezTo>
                  <a:pt x="246" y="61"/>
                  <a:pt x="246" y="61"/>
                  <a:pt x="245" y="61"/>
                </a:cubicBezTo>
                <a:cubicBezTo>
                  <a:pt x="246" y="62"/>
                  <a:pt x="247" y="63"/>
                  <a:pt x="246" y="65"/>
                </a:cubicBezTo>
                <a:cubicBezTo>
                  <a:pt x="250" y="66"/>
                  <a:pt x="250" y="63"/>
                  <a:pt x="254" y="64"/>
                </a:cubicBezTo>
                <a:cubicBezTo>
                  <a:pt x="249" y="67"/>
                  <a:pt x="257" y="63"/>
                  <a:pt x="255" y="66"/>
                </a:cubicBezTo>
                <a:cubicBezTo>
                  <a:pt x="258" y="67"/>
                  <a:pt x="257" y="64"/>
                  <a:pt x="259" y="63"/>
                </a:cubicBezTo>
                <a:cubicBezTo>
                  <a:pt x="259" y="68"/>
                  <a:pt x="264" y="66"/>
                  <a:pt x="266" y="70"/>
                </a:cubicBezTo>
                <a:cubicBezTo>
                  <a:pt x="266" y="69"/>
                  <a:pt x="267" y="69"/>
                  <a:pt x="267" y="69"/>
                </a:cubicBezTo>
                <a:cubicBezTo>
                  <a:pt x="267" y="68"/>
                  <a:pt x="265" y="67"/>
                  <a:pt x="264" y="67"/>
                </a:cubicBezTo>
                <a:cubicBezTo>
                  <a:pt x="265" y="66"/>
                  <a:pt x="264" y="65"/>
                  <a:pt x="263" y="65"/>
                </a:cubicBezTo>
                <a:cubicBezTo>
                  <a:pt x="262" y="64"/>
                  <a:pt x="266" y="66"/>
                  <a:pt x="267" y="64"/>
                </a:cubicBezTo>
                <a:cubicBezTo>
                  <a:pt x="267" y="66"/>
                  <a:pt x="268" y="65"/>
                  <a:pt x="269" y="66"/>
                </a:cubicBezTo>
                <a:cubicBezTo>
                  <a:pt x="270" y="66"/>
                  <a:pt x="268" y="65"/>
                  <a:pt x="270" y="65"/>
                </a:cubicBezTo>
                <a:cubicBezTo>
                  <a:pt x="271" y="65"/>
                  <a:pt x="272" y="67"/>
                  <a:pt x="274" y="67"/>
                </a:cubicBezTo>
                <a:cubicBezTo>
                  <a:pt x="273" y="69"/>
                  <a:pt x="272" y="67"/>
                  <a:pt x="271" y="67"/>
                </a:cubicBezTo>
                <a:cubicBezTo>
                  <a:pt x="271" y="69"/>
                  <a:pt x="274" y="69"/>
                  <a:pt x="275" y="70"/>
                </a:cubicBezTo>
                <a:cubicBezTo>
                  <a:pt x="276" y="70"/>
                  <a:pt x="276" y="69"/>
                  <a:pt x="276" y="69"/>
                </a:cubicBezTo>
                <a:cubicBezTo>
                  <a:pt x="277" y="68"/>
                  <a:pt x="277" y="69"/>
                  <a:pt x="279" y="69"/>
                </a:cubicBezTo>
                <a:cubicBezTo>
                  <a:pt x="278" y="71"/>
                  <a:pt x="279" y="72"/>
                  <a:pt x="279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82" y="72"/>
                  <a:pt x="280" y="77"/>
                  <a:pt x="283" y="75"/>
                </a:cubicBezTo>
                <a:cubicBezTo>
                  <a:pt x="283" y="77"/>
                  <a:pt x="284" y="78"/>
                  <a:pt x="284" y="79"/>
                </a:cubicBezTo>
                <a:cubicBezTo>
                  <a:pt x="285" y="78"/>
                  <a:pt x="285" y="77"/>
                  <a:pt x="286" y="78"/>
                </a:cubicBezTo>
                <a:cubicBezTo>
                  <a:pt x="283" y="80"/>
                  <a:pt x="291" y="83"/>
                  <a:pt x="288" y="84"/>
                </a:cubicBezTo>
                <a:cubicBezTo>
                  <a:pt x="288" y="86"/>
                  <a:pt x="291" y="85"/>
                  <a:pt x="292" y="84"/>
                </a:cubicBezTo>
                <a:cubicBezTo>
                  <a:pt x="291" y="87"/>
                  <a:pt x="296" y="87"/>
                  <a:pt x="294" y="88"/>
                </a:cubicBezTo>
                <a:cubicBezTo>
                  <a:pt x="301" y="92"/>
                  <a:pt x="306" y="103"/>
                  <a:pt x="309" y="113"/>
                </a:cubicBezTo>
                <a:cubicBezTo>
                  <a:pt x="310" y="114"/>
                  <a:pt x="310" y="112"/>
                  <a:pt x="311" y="113"/>
                </a:cubicBezTo>
                <a:cubicBezTo>
                  <a:pt x="311" y="116"/>
                  <a:pt x="313" y="116"/>
                  <a:pt x="313" y="118"/>
                </a:cubicBezTo>
                <a:cubicBezTo>
                  <a:pt x="312" y="118"/>
                  <a:pt x="312" y="117"/>
                  <a:pt x="312" y="117"/>
                </a:cubicBezTo>
                <a:cubicBezTo>
                  <a:pt x="311" y="117"/>
                  <a:pt x="311" y="118"/>
                  <a:pt x="311" y="118"/>
                </a:cubicBezTo>
                <a:cubicBezTo>
                  <a:pt x="312" y="119"/>
                  <a:pt x="313" y="119"/>
                  <a:pt x="314" y="120"/>
                </a:cubicBezTo>
                <a:cubicBezTo>
                  <a:pt x="310" y="122"/>
                  <a:pt x="317" y="127"/>
                  <a:pt x="314" y="132"/>
                </a:cubicBezTo>
                <a:cubicBezTo>
                  <a:pt x="315" y="133"/>
                  <a:pt x="318" y="133"/>
                  <a:pt x="318" y="135"/>
                </a:cubicBezTo>
                <a:cubicBezTo>
                  <a:pt x="315" y="135"/>
                  <a:pt x="316" y="139"/>
                  <a:pt x="314" y="140"/>
                </a:cubicBezTo>
                <a:cubicBezTo>
                  <a:pt x="317" y="141"/>
                  <a:pt x="316" y="147"/>
                  <a:pt x="318" y="147"/>
                </a:cubicBezTo>
                <a:cubicBezTo>
                  <a:pt x="317" y="150"/>
                  <a:pt x="315" y="145"/>
                  <a:pt x="316" y="143"/>
                </a:cubicBezTo>
                <a:cubicBezTo>
                  <a:pt x="314" y="144"/>
                  <a:pt x="314" y="144"/>
                  <a:pt x="313" y="143"/>
                </a:cubicBezTo>
                <a:cubicBezTo>
                  <a:pt x="313" y="148"/>
                  <a:pt x="313" y="153"/>
                  <a:pt x="312" y="158"/>
                </a:cubicBezTo>
                <a:cubicBezTo>
                  <a:pt x="313" y="161"/>
                  <a:pt x="313" y="158"/>
                  <a:pt x="313" y="162"/>
                </a:cubicBezTo>
                <a:cubicBezTo>
                  <a:pt x="314" y="162"/>
                  <a:pt x="314" y="160"/>
                  <a:pt x="316" y="160"/>
                </a:cubicBezTo>
                <a:cubicBezTo>
                  <a:pt x="316" y="158"/>
                  <a:pt x="317" y="158"/>
                  <a:pt x="318" y="157"/>
                </a:cubicBezTo>
                <a:cubicBezTo>
                  <a:pt x="318" y="156"/>
                  <a:pt x="317" y="157"/>
                  <a:pt x="317" y="156"/>
                </a:cubicBezTo>
                <a:cubicBezTo>
                  <a:pt x="316" y="156"/>
                  <a:pt x="316" y="157"/>
                  <a:pt x="316" y="158"/>
                </a:cubicBezTo>
                <a:cubicBezTo>
                  <a:pt x="315" y="157"/>
                  <a:pt x="315" y="156"/>
                  <a:pt x="313" y="157"/>
                </a:cubicBezTo>
                <a:cubicBezTo>
                  <a:pt x="315" y="156"/>
                  <a:pt x="316" y="155"/>
                  <a:pt x="315" y="153"/>
                </a:cubicBezTo>
                <a:cubicBezTo>
                  <a:pt x="316" y="153"/>
                  <a:pt x="316" y="156"/>
                  <a:pt x="318" y="156"/>
                </a:cubicBezTo>
                <a:cubicBezTo>
                  <a:pt x="319" y="155"/>
                  <a:pt x="316" y="155"/>
                  <a:pt x="317" y="153"/>
                </a:cubicBezTo>
                <a:cubicBezTo>
                  <a:pt x="318" y="153"/>
                  <a:pt x="320" y="154"/>
                  <a:pt x="321" y="153"/>
                </a:cubicBezTo>
                <a:cubicBezTo>
                  <a:pt x="322" y="153"/>
                  <a:pt x="322" y="154"/>
                  <a:pt x="322" y="155"/>
                </a:cubicBezTo>
                <a:cubicBezTo>
                  <a:pt x="322" y="152"/>
                  <a:pt x="327" y="156"/>
                  <a:pt x="326" y="151"/>
                </a:cubicBezTo>
                <a:cubicBezTo>
                  <a:pt x="328" y="154"/>
                  <a:pt x="329" y="166"/>
                  <a:pt x="323" y="168"/>
                </a:cubicBezTo>
                <a:cubicBezTo>
                  <a:pt x="323" y="167"/>
                  <a:pt x="323" y="167"/>
                  <a:pt x="323" y="166"/>
                </a:cubicBezTo>
                <a:cubicBezTo>
                  <a:pt x="320" y="166"/>
                  <a:pt x="321" y="170"/>
                  <a:pt x="322" y="171"/>
                </a:cubicBezTo>
                <a:cubicBezTo>
                  <a:pt x="323" y="169"/>
                  <a:pt x="327" y="167"/>
                  <a:pt x="328" y="167"/>
                </a:cubicBezTo>
                <a:cubicBezTo>
                  <a:pt x="328" y="168"/>
                  <a:pt x="325" y="173"/>
                  <a:pt x="328" y="174"/>
                </a:cubicBezTo>
                <a:cubicBezTo>
                  <a:pt x="325" y="187"/>
                  <a:pt x="320" y="192"/>
                  <a:pt x="316" y="204"/>
                </a:cubicBezTo>
                <a:cubicBezTo>
                  <a:pt x="314" y="202"/>
                  <a:pt x="314" y="203"/>
                  <a:pt x="314" y="205"/>
                </a:cubicBezTo>
                <a:cubicBezTo>
                  <a:pt x="311" y="205"/>
                  <a:pt x="313" y="208"/>
                  <a:pt x="310" y="209"/>
                </a:cubicBezTo>
                <a:cubicBezTo>
                  <a:pt x="315" y="209"/>
                  <a:pt x="308" y="212"/>
                  <a:pt x="312" y="213"/>
                </a:cubicBezTo>
                <a:cubicBezTo>
                  <a:pt x="307" y="220"/>
                  <a:pt x="303" y="229"/>
                  <a:pt x="313" y="235"/>
                </a:cubicBezTo>
                <a:cubicBezTo>
                  <a:pt x="313" y="236"/>
                  <a:pt x="311" y="235"/>
                  <a:pt x="310" y="235"/>
                </a:cubicBezTo>
                <a:cubicBezTo>
                  <a:pt x="311" y="236"/>
                  <a:pt x="310" y="238"/>
                  <a:pt x="310" y="239"/>
                </a:cubicBezTo>
                <a:cubicBezTo>
                  <a:pt x="308" y="239"/>
                  <a:pt x="308" y="237"/>
                  <a:pt x="306" y="237"/>
                </a:cubicBezTo>
                <a:cubicBezTo>
                  <a:pt x="305" y="238"/>
                  <a:pt x="309" y="238"/>
                  <a:pt x="308" y="240"/>
                </a:cubicBezTo>
                <a:cubicBezTo>
                  <a:pt x="307" y="241"/>
                  <a:pt x="307" y="240"/>
                  <a:pt x="306" y="240"/>
                </a:cubicBezTo>
                <a:cubicBezTo>
                  <a:pt x="306" y="242"/>
                  <a:pt x="309" y="242"/>
                  <a:pt x="309" y="244"/>
                </a:cubicBezTo>
                <a:cubicBezTo>
                  <a:pt x="307" y="245"/>
                  <a:pt x="308" y="243"/>
                  <a:pt x="307" y="242"/>
                </a:cubicBezTo>
                <a:cubicBezTo>
                  <a:pt x="306" y="242"/>
                  <a:pt x="306" y="243"/>
                  <a:pt x="306" y="244"/>
                </a:cubicBezTo>
                <a:cubicBezTo>
                  <a:pt x="307" y="246"/>
                  <a:pt x="309" y="245"/>
                  <a:pt x="309" y="247"/>
                </a:cubicBezTo>
                <a:cubicBezTo>
                  <a:pt x="306" y="248"/>
                  <a:pt x="306" y="243"/>
                  <a:pt x="302" y="243"/>
                </a:cubicBezTo>
                <a:cubicBezTo>
                  <a:pt x="303" y="245"/>
                  <a:pt x="304" y="245"/>
                  <a:pt x="303" y="247"/>
                </a:cubicBezTo>
                <a:cubicBezTo>
                  <a:pt x="301" y="244"/>
                  <a:pt x="299" y="247"/>
                  <a:pt x="296" y="247"/>
                </a:cubicBezTo>
                <a:cubicBezTo>
                  <a:pt x="299" y="250"/>
                  <a:pt x="302" y="250"/>
                  <a:pt x="304" y="251"/>
                </a:cubicBezTo>
                <a:cubicBezTo>
                  <a:pt x="304" y="252"/>
                  <a:pt x="304" y="254"/>
                  <a:pt x="306" y="255"/>
                </a:cubicBezTo>
                <a:cubicBezTo>
                  <a:pt x="305" y="256"/>
                  <a:pt x="303" y="255"/>
                  <a:pt x="302" y="256"/>
                </a:cubicBezTo>
                <a:cubicBezTo>
                  <a:pt x="303" y="258"/>
                  <a:pt x="307" y="254"/>
                  <a:pt x="306" y="257"/>
                </a:cubicBezTo>
                <a:cubicBezTo>
                  <a:pt x="307" y="257"/>
                  <a:pt x="307" y="256"/>
                  <a:pt x="308" y="255"/>
                </a:cubicBezTo>
                <a:cubicBezTo>
                  <a:pt x="310" y="256"/>
                  <a:pt x="307" y="257"/>
                  <a:pt x="308" y="259"/>
                </a:cubicBezTo>
                <a:cubicBezTo>
                  <a:pt x="306" y="259"/>
                  <a:pt x="305" y="257"/>
                  <a:pt x="304" y="259"/>
                </a:cubicBezTo>
                <a:cubicBezTo>
                  <a:pt x="303" y="258"/>
                  <a:pt x="304" y="257"/>
                  <a:pt x="302" y="258"/>
                </a:cubicBezTo>
                <a:cubicBezTo>
                  <a:pt x="302" y="256"/>
                  <a:pt x="301" y="255"/>
                  <a:pt x="301" y="254"/>
                </a:cubicBezTo>
                <a:cubicBezTo>
                  <a:pt x="299" y="254"/>
                  <a:pt x="295" y="256"/>
                  <a:pt x="295" y="254"/>
                </a:cubicBezTo>
                <a:cubicBezTo>
                  <a:pt x="294" y="254"/>
                  <a:pt x="294" y="255"/>
                  <a:pt x="293" y="255"/>
                </a:cubicBezTo>
                <a:cubicBezTo>
                  <a:pt x="292" y="256"/>
                  <a:pt x="294" y="256"/>
                  <a:pt x="294" y="257"/>
                </a:cubicBezTo>
                <a:cubicBezTo>
                  <a:pt x="295" y="255"/>
                  <a:pt x="299" y="257"/>
                  <a:pt x="299" y="259"/>
                </a:cubicBezTo>
                <a:cubicBezTo>
                  <a:pt x="297" y="258"/>
                  <a:pt x="297" y="261"/>
                  <a:pt x="299" y="260"/>
                </a:cubicBezTo>
                <a:cubicBezTo>
                  <a:pt x="299" y="261"/>
                  <a:pt x="298" y="262"/>
                  <a:pt x="296" y="261"/>
                </a:cubicBezTo>
                <a:cubicBezTo>
                  <a:pt x="296" y="260"/>
                  <a:pt x="295" y="259"/>
                  <a:pt x="294" y="259"/>
                </a:cubicBezTo>
                <a:cubicBezTo>
                  <a:pt x="293" y="259"/>
                  <a:pt x="293" y="260"/>
                  <a:pt x="293" y="261"/>
                </a:cubicBezTo>
                <a:cubicBezTo>
                  <a:pt x="288" y="258"/>
                  <a:pt x="288" y="264"/>
                  <a:pt x="284" y="264"/>
                </a:cubicBezTo>
                <a:cubicBezTo>
                  <a:pt x="287" y="262"/>
                  <a:pt x="285" y="264"/>
                  <a:pt x="285" y="261"/>
                </a:cubicBezTo>
                <a:cubicBezTo>
                  <a:pt x="282" y="261"/>
                  <a:pt x="282" y="263"/>
                  <a:pt x="280" y="263"/>
                </a:cubicBezTo>
                <a:cubicBezTo>
                  <a:pt x="279" y="265"/>
                  <a:pt x="282" y="264"/>
                  <a:pt x="282" y="265"/>
                </a:cubicBezTo>
                <a:cubicBezTo>
                  <a:pt x="282" y="263"/>
                  <a:pt x="283" y="264"/>
                  <a:pt x="285" y="265"/>
                </a:cubicBezTo>
                <a:cubicBezTo>
                  <a:pt x="282" y="267"/>
                  <a:pt x="288" y="267"/>
                  <a:pt x="288" y="270"/>
                </a:cubicBezTo>
                <a:cubicBezTo>
                  <a:pt x="285" y="270"/>
                  <a:pt x="285" y="269"/>
                  <a:pt x="282" y="270"/>
                </a:cubicBezTo>
                <a:cubicBezTo>
                  <a:pt x="281" y="269"/>
                  <a:pt x="282" y="269"/>
                  <a:pt x="281" y="268"/>
                </a:cubicBezTo>
                <a:cubicBezTo>
                  <a:pt x="281" y="268"/>
                  <a:pt x="280" y="269"/>
                  <a:pt x="280" y="270"/>
                </a:cubicBezTo>
                <a:cubicBezTo>
                  <a:pt x="280" y="271"/>
                  <a:pt x="281" y="271"/>
                  <a:pt x="281" y="271"/>
                </a:cubicBezTo>
                <a:cubicBezTo>
                  <a:pt x="281" y="273"/>
                  <a:pt x="280" y="271"/>
                  <a:pt x="279" y="271"/>
                </a:cubicBezTo>
                <a:cubicBezTo>
                  <a:pt x="279" y="270"/>
                  <a:pt x="279" y="268"/>
                  <a:pt x="280" y="268"/>
                </a:cubicBezTo>
                <a:cubicBezTo>
                  <a:pt x="280" y="267"/>
                  <a:pt x="279" y="268"/>
                  <a:pt x="278" y="268"/>
                </a:cubicBezTo>
                <a:cubicBezTo>
                  <a:pt x="279" y="268"/>
                  <a:pt x="279" y="269"/>
                  <a:pt x="279" y="270"/>
                </a:cubicBezTo>
                <a:cubicBezTo>
                  <a:pt x="272" y="269"/>
                  <a:pt x="275" y="273"/>
                  <a:pt x="272" y="275"/>
                </a:cubicBezTo>
                <a:cubicBezTo>
                  <a:pt x="274" y="277"/>
                  <a:pt x="275" y="274"/>
                  <a:pt x="277" y="275"/>
                </a:cubicBezTo>
                <a:cubicBezTo>
                  <a:pt x="276" y="276"/>
                  <a:pt x="276" y="277"/>
                  <a:pt x="279" y="277"/>
                </a:cubicBezTo>
                <a:cubicBezTo>
                  <a:pt x="278" y="278"/>
                  <a:pt x="273" y="277"/>
                  <a:pt x="271" y="276"/>
                </a:cubicBezTo>
                <a:cubicBezTo>
                  <a:pt x="271" y="278"/>
                  <a:pt x="273" y="278"/>
                  <a:pt x="272" y="281"/>
                </a:cubicBezTo>
                <a:cubicBezTo>
                  <a:pt x="273" y="281"/>
                  <a:pt x="274" y="281"/>
                  <a:pt x="275" y="281"/>
                </a:cubicBezTo>
                <a:cubicBezTo>
                  <a:pt x="273" y="283"/>
                  <a:pt x="270" y="282"/>
                  <a:pt x="268" y="285"/>
                </a:cubicBezTo>
                <a:cubicBezTo>
                  <a:pt x="271" y="286"/>
                  <a:pt x="273" y="284"/>
                  <a:pt x="275" y="283"/>
                </a:cubicBezTo>
                <a:cubicBezTo>
                  <a:pt x="276" y="283"/>
                  <a:pt x="276" y="283"/>
                  <a:pt x="276" y="284"/>
                </a:cubicBezTo>
                <a:cubicBezTo>
                  <a:pt x="276" y="284"/>
                  <a:pt x="276" y="284"/>
                  <a:pt x="276" y="284"/>
                </a:cubicBezTo>
                <a:cubicBezTo>
                  <a:pt x="274" y="286"/>
                  <a:pt x="273" y="286"/>
                  <a:pt x="270" y="287"/>
                </a:cubicBezTo>
                <a:cubicBezTo>
                  <a:pt x="273" y="285"/>
                  <a:pt x="268" y="286"/>
                  <a:pt x="267" y="286"/>
                </a:cubicBezTo>
                <a:cubicBezTo>
                  <a:pt x="266" y="287"/>
                  <a:pt x="266" y="290"/>
                  <a:pt x="263" y="289"/>
                </a:cubicBezTo>
                <a:cubicBezTo>
                  <a:pt x="264" y="291"/>
                  <a:pt x="263" y="291"/>
                  <a:pt x="263" y="293"/>
                </a:cubicBezTo>
                <a:cubicBezTo>
                  <a:pt x="266" y="294"/>
                  <a:pt x="267" y="292"/>
                  <a:pt x="270" y="292"/>
                </a:cubicBezTo>
                <a:cubicBezTo>
                  <a:pt x="268" y="290"/>
                  <a:pt x="271" y="290"/>
                  <a:pt x="268" y="290"/>
                </a:cubicBezTo>
                <a:cubicBezTo>
                  <a:pt x="268" y="289"/>
                  <a:pt x="270" y="290"/>
                  <a:pt x="270" y="289"/>
                </a:cubicBezTo>
                <a:cubicBezTo>
                  <a:pt x="270" y="289"/>
                  <a:pt x="270" y="290"/>
                  <a:pt x="270" y="290"/>
                </a:cubicBezTo>
                <a:cubicBezTo>
                  <a:pt x="272" y="290"/>
                  <a:pt x="275" y="290"/>
                  <a:pt x="273" y="287"/>
                </a:cubicBezTo>
                <a:cubicBezTo>
                  <a:pt x="274" y="290"/>
                  <a:pt x="279" y="288"/>
                  <a:pt x="279" y="291"/>
                </a:cubicBezTo>
                <a:cubicBezTo>
                  <a:pt x="280" y="291"/>
                  <a:pt x="280" y="290"/>
                  <a:pt x="280" y="289"/>
                </a:cubicBezTo>
                <a:cubicBezTo>
                  <a:pt x="282" y="292"/>
                  <a:pt x="277" y="292"/>
                  <a:pt x="276" y="294"/>
                </a:cubicBezTo>
                <a:cubicBezTo>
                  <a:pt x="276" y="293"/>
                  <a:pt x="277" y="292"/>
                  <a:pt x="278" y="292"/>
                </a:cubicBezTo>
                <a:cubicBezTo>
                  <a:pt x="274" y="292"/>
                  <a:pt x="268" y="294"/>
                  <a:pt x="264" y="295"/>
                </a:cubicBezTo>
                <a:cubicBezTo>
                  <a:pt x="264" y="297"/>
                  <a:pt x="265" y="294"/>
                  <a:pt x="267" y="295"/>
                </a:cubicBezTo>
                <a:cubicBezTo>
                  <a:pt x="267" y="296"/>
                  <a:pt x="265" y="296"/>
                  <a:pt x="264" y="297"/>
                </a:cubicBezTo>
                <a:cubicBezTo>
                  <a:pt x="263" y="299"/>
                  <a:pt x="265" y="299"/>
                  <a:pt x="264" y="301"/>
                </a:cubicBezTo>
                <a:cubicBezTo>
                  <a:pt x="267" y="299"/>
                  <a:pt x="270" y="298"/>
                  <a:pt x="270" y="294"/>
                </a:cubicBezTo>
                <a:cubicBezTo>
                  <a:pt x="270" y="295"/>
                  <a:pt x="271" y="295"/>
                  <a:pt x="271" y="296"/>
                </a:cubicBezTo>
                <a:cubicBezTo>
                  <a:pt x="271" y="296"/>
                  <a:pt x="272" y="296"/>
                  <a:pt x="272" y="296"/>
                </a:cubicBezTo>
                <a:cubicBezTo>
                  <a:pt x="272" y="295"/>
                  <a:pt x="272" y="294"/>
                  <a:pt x="271" y="294"/>
                </a:cubicBezTo>
                <a:cubicBezTo>
                  <a:pt x="272" y="293"/>
                  <a:pt x="273" y="293"/>
                  <a:pt x="275" y="293"/>
                </a:cubicBezTo>
                <a:cubicBezTo>
                  <a:pt x="274" y="295"/>
                  <a:pt x="274" y="296"/>
                  <a:pt x="275" y="297"/>
                </a:cubicBezTo>
                <a:cubicBezTo>
                  <a:pt x="268" y="301"/>
                  <a:pt x="262" y="306"/>
                  <a:pt x="253" y="309"/>
                </a:cubicBezTo>
                <a:cubicBezTo>
                  <a:pt x="253" y="310"/>
                  <a:pt x="254" y="310"/>
                  <a:pt x="254" y="310"/>
                </a:cubicBezTo>
                <a:cubicBezTo>
                  <a:pt x="254" y="310"/>
                  <a:pt x="253" y="311"/>
                  <a:pt x="252" y="311"/>
                </a:cubicBezTo>
                <a:cubicBezTo>
                  <a:pt x="252" y="310"/>
                  <a:pt x="253" y="310"/>
                  <a:pt x="253" y="310"/>
                </a:cubicBezTo>
                <a:cubicBezTo>
                  <a:pt x="248" y="311"/>
                  <a:pt x="243" y="312"/>
                  <a:pt x="238" y="314"/>
                </a:cubicBezTo>
                <a:cubicBezTo>
                  <a:pt x="239" y="313"/>
                  <a:pt x="240" y="313"/>
                  <a:pt x="239" y="313"/>
                </a:cubicBezTo>
                <a:cubicBezTo>
                  <a:pt x="242" y="311"/>
                  <a:pt x="245" y="310"/>
                  <a:pt x="249" y="310"/>
                </a:cubicBezTo>
                <a:cubicBezTo>
                  <a:pt x="246" y="309"/>
                  <a:pt x="241" y="311"/>
                  <a:pt x="238" y="311"/>
                </a:cubicBezTo>
                <a:cubicBezTo>
                  <a:pt x="236" y="311"/>
                  <a:pt x="239" y="310"/>
                  <a:pt x="240" y="310"/>
                </a:cubicBezTo>
                <a:cubicBezTo>
                  <a:pt x="240" y="309"/>
                  <a:pt x="238" y="310"/>
                  <a:pt x="237" y="310"/>
                </a:cubicBezTo>
                <a:cubicBezTo>
                  <a:pt x="236" y="310"/>
                  <a:pt x="237" y="311"/>
                  <a:pt x="237" y="312"/>
                </a:cubicBezTo>
                <a:cubicBezTo>
                  <a:pt x="235" y="312"/>
                  <a:pt x="234" y="313"/>
                  <a:pt x="232" y="313"/>
                </a:cubicBezTo>
                <a:cubicBezTo>
                  <a:pt x="234" y="310"/>
                  <a:pt x="227" y="312"/>
                  <a:pt x="225" y="313"/>
                </a:cubicBezTo>
                <a:cubicBezTo>
                  <a:pt x="224" y="311"/>
                  <a:pt x="223" y="309"/>
                  <a:pt x="226" y="310"/>
                </a:cubicBezTo>
                <a:cubicBezTo>
                  <a:pt x="226" y="313"/>
                  <a:pt x="232" y="309"/>
                  <a:pt x="234" y="310"/>
                </a:cubicBezTo>
                <a:cubicBezTo>
                  <a:pt x="233" y="309"/>
                  <a:pt x="233" y="306"/>
                  <a:pt x="236" y="306"/>
                </a:cubicBezTo>
                <a:cubicBezTo>
                  <a:pt x="235" y="305"/>
                  <a:pt x="233" y="306"/>
                  <a:pt x="232" y="305"/>
                </a:cubicBezTo>
                <a:cubicBezTo>
                  <a:pt x="233" y="304"/>
                  <a:pt x="234" y="302"/>
                  <a:pt x="233" y="301"/>
                </a:cubicBezTo>
                <a:cubicBezTo>
                  <a:pt x="233" y="302"/>
                  <a:pt x="231" y="304"/>
                  <a:pt x="230" y="306"/>
                </a:cubicBezTo>
                <a:cubicBezTo>
                  <a:pt x="229" y="306"/>
                  <a:pt x="229" y="305"/>
                  <a:pt x="228" y="305"/>
                </a:cubicBezTo>
                <a:cubicBezTo>
                  <a:pt x="228" y="304"/>
                  <a:pt x="230" y="305"/>
                  <a:pt x="230" y="304"/>
                </a:cubicBezTo>
                <a:cubicBezTo>
                  <a:pt x="230" y="304"/>
                  <a:pt x="229" y="303"/>
                  <a:pt x="229" y="303"/>
                </a:cubicBezTo>
                <a:cubicBezTo>
                  <a:pt x="226" y="305"/>
                  <a:pt x="222" y="308"/>
                  <a:pt x="218" y="310"/>
                </a:cubicBezTo>
                <a:cubicBezTo>
                  <a:pt x="218" y="309"/>
                  <a:pt x="219" y="309"/>
                  <a:pt x="220" y="309"/>
                </a:cubicBezTo>
                <a:cubicBezTo>
                  <a:pt x="217" y="307"/>
                  <a:pt x="210" y="307"/>
                  <a:pt x="218" y="306"/>
                </a:cubicBezTo>
                <a:cubicBezTo>
                  <a:pt x="214" y="305"/>
                  <a:pt x="214" y="306"/>
                  <a:pt x="208" y="306"/>
                </a:cubicBezTo>
                <a:cubicBezTo>
                  <a:pt x="207" y="307"/>
                  <a:pt x="207" y="309"/>
                  <a:pt x="205" y="309"/>
                </a:cubicBezTo>
                <a:cubicBezTo>
                  <a:pt x="204" y="308"/>
                  <a:pt x="204" y="306"/>
                  <a:pt x="204" y="305"/>
                </a:cubicBezTo>
                <a:cubicBezTo>
                  <a:pt x="202" y="306"/>
                  <a:pt x="200" y="307"/>
                  <a:pt x="199" y="306"/>
                </a:cubicBezTo>
                <a:cubicBezTo>
                  <a:pt x="199" y="308"/>
                  <a:pt x="200" y="309"/>
                  <a:pt x="199" y="311"/>
                </a:cubicBezTo>
                <a:cubicBezTo>
                  <a:pt x="198" y="311"/>
                  <a:pt x="197" y="310"/>
                  <a:pt x="197" y="309"/>
                </a:cubicBezTo>
                <a:cubicBezTo>
                  <a:pt x="196" y="312"/>
                  <a:pt x="195" y="308"/>
                  <a:pt x="192" y="308"/>
                </a:cubicBezTo>
                <a:cubicBezTo>
                  <a:pt x="191" y="308"/>
                  <a:pt x="195" y="311"/>
                  <a:pt x="191" y="310"/>
                </a:cubicBezTo>
                <a:cubicBezTo>
                  <a:pt x="192" y="311"/>
                  <a:pt x="193" y="313"/>
                  <a:pt x="194" y="314"/>
                </a:cubicBezTo>
                <a:cubicBezTo>
                  <a:pt x="198" y="315"/>
                  <a:pt x="200" y="313"/>
                  <a:pt x="204" y="314"/>
                </a:cubicBezTo>
                <a:cubicBezTo>
                  <a:pt x="203" y="315"/>
                  <a:pt x="200" y="315"/>
                  <a:pt x="199" y="316"/>
                </a:cubicBezTo>
                <a:cubicBezTo>
                  <a:pt x="196" y="314"/>
                  <a:pt x="190" y="314"/>
                  <a:pt x="187" y="317"/>
                </a:cubicBezTo>
                <a:cubicBezTo>
                  <a:pt x="186" y="314"/>
                  <a:pt x="184" y="315"/>
                  <a:pt x="182" y="315"/>
                </a:cubicBezTo>
                <a:cubicBezTo>
                  <a:pt x="184" y="316"/>
                  <a:pt x="181" y="318"/>
                  <a:pt x="181" y="319"/>
                </a:cubicBezTo>
                <a:cubicBezTo>
                  <a:pt x="179" y="319"/>
                  <a:pt x="182" y="317"/>
                  <a:pt x="179" y="317"/>
                </a:cubicBezTo>
                <a:cubicBezTo>
                  <a:pt x="177" y="318"/>
                  <a:pt x="179" y="320"/>
                  <a:pt x="178" y="322"/>
                </a:cubicBezTo>
                <a:cubicBezTo>
                  <a:pt x="177" y="320"/>
                  <a:pt x="174" y="321"/>
                  <a:pt x="175" y="318"/>
                </a:cubicBezTo>
                <a:cubicBezTo>
                  <a:pt x="174" y="319"/>
                  <a:pt x="174" y="321"/>
                  <a:pt x="172" y="321"/>
                </a:cubicBezTo>
                <a:cubicBezTo>
                  <a:pt x="173" y="322"/>
                  <a:pt x="173" y="323"/>
                  <a:pt x="173" y="324"/>
                </a:cubicBezTo>
                <a:cubicBezTo>
                  <a:pt x="171" y="324"/>
                  <a:pt x="172" y="322"/>
                  <a:pt x="170" y="322"/>
                </a:cubicBezTo>
                <a:cubicBezTo>
                  <a:pt x="168" y="322"/>
                  <a:pt x="170" y="323"/>
                  <a:pt x="170" y="324"/>
                </a:cubicBezTo>
                <a:cubicBezTo>
                  <a:pt x="166" y="324"/>
                  <a:pt x="163" y="323"/>
                  <a:pt x="161" y="323"/>
                </a:cubicBezTo>
                <a:cubicBezTo>
                  <a:pt x="162" y="320"/>
                  <a:pt x="166" y="322"/>
                  <a:pt x="167" y="321"/>
                </a:cubicBezTo>
                <a:cubicBezTo>
                  <a:pt x="169" y="319"/>
                  <a:pt x="166" y="319"/>
                  <a:pt x="167" y="317"/>
                </a:cubicBezTo>
                <a:cubicBezTo>
                  <a:pt x="165" y="317"/>
                  <a:pt x="165" y="318"/>
                  <a:pt x="163" y="319"/>
                </a:cubicBezTo>
                <a:cubicBezTo>
                  <a:pt x="162" y="317"/>
                  <a:pt x="164" y="317"/>
                  <a:pt x="164" y="317"/>
                </a:cubicBezTo>
                <a:cubicBezTo>
                  <a:pt x="164" y="315"/>
                  <a:pt x="163" y="317"/>
                  <a:pt x="162" y="317"/>
                </a:cubicBezTo>
                <a:close/>
                <a:moveTo>
                  <a:pt x="71" y="285"/>
                </a:moveTo>
                <a:cubicBezTo>
                  <a:pt x="73" y="285"/>
                  <a:pt x="72" y="286"/>
                  <a:pt x="74" y="286"/>
                </a:cubicBezTo>
                <a:cubicBezTo>
                  <a:pt x="74" y="284"/>
                  <a:pt x="75" y="284"/>
                  <a:pt x="75" y="283"/>
                </a:cubicBezTo>
                <a:cubicBezTo>
                  <a:pt x="74" y="284"/>
                  <a:pt x="74" y="282"/>
                  <a:pt x="73" y="282"/>
                </a:cubicBezTo>
                <a:cubicBezTo>
                  <a:pt x="72" y="284"/>
                  <a:pt x="71" y="284"/>
                  <a:pt x="71" y="285"/>
                </a:cubicBezTo>
                <a:close/>
                <a:moveTo>
                  <a:pt x="43" y="113"/>
                </a:moveTo>
                <a:cubicBezTo>
                  <a:pt x="43" y="114"/>
                  <a:pt x="41" y="114"/>
                  <a:pt x="41" y="115"/>
                </a:cubicBezTo>
                <a:cubicBezTo>
                  <a:pt x="43" y="116"/>
                  <a:pt x="42" y="113"/>
                  <a:pt x="44" y="114"/>
                </a:cubicBezTo>
                <a:cubicBezTo>
                  <a:pt x="43" y="115"/>
                  <a:pt x="43" y="118"/>
                  <a:pt x="45" y="117"/>
                </a:cubicBezTo>
                <a:cubicBezTo>
                  <a:pt x="46" y="116"/>
                  <a:pt x="44" y="114"/>
                  <a:pt x="45" y="114"/>
                </a:cubicBezTo>
                <a:cubicBezTo>
                  <a:pt x="45" y="114"/>
                  <a:pt x="46" y="115"/>
                  <a:pt x="46" y="114"/>
                </a:cubicBezTo>
                <a:cubicBezTo>
                  <a:pt x="45" y="113"/>
                  <a:pt x="43" y="114"/>
                  <a:pt x="43" y="113"/>
                </a:cubicBezTo>
                <a:close/>
                <a:moveTo>
                  <a:pt x="146" y="28"/>
                </a:moveTo>
                <a:cubicBezTo>
                  <a:pt x="143" y="29"/>
                  <a:pt x="145" y="25"/>
                  <a:pt x="143" y="25"/>
                </a:cubicBezTo>
                <a:cubicBezTo>
                  <a:pt x="144" y="27"/>
                  <a:pt x="144" y="30"/>
                  <a:pt x="145" y="32"/>
                </a:cubicBezTo>
                <a:cubicBezTo>
                  <a:pt x="144" y="30"/>
                  <a:pt x="147" y="30"/>
                  <a:pt x="146" y="28"/>
                </a:cubicBezTo>
                <a:close/>
                <a:moveTo>
                  <a:pt x="144" y="33"/>
                </a:moveTo>
                <a:cubicBezTo>
                  <a:pt x="146" y="33"/>
                  <a:pt x="144" y="37"/>
                  <a:pt x="146" y="37"/>
                </a:cubicBezTo>
                <a:cubicBezTo>
                  <a:pt x="146" y="34"/>
                  <a:pt x="147" y="33"/>
                  <a:pt x="145" y="31"/>
                </a:cubicBezTo>
                <a:cubicBezTo>
                  <a:pt x="146" y="33"/>
                  <a:pt x="144" y="32"/>
                  <a:pt x="144" y="33"/>
                </a:cubicBezTo>
                <a:close/>
                <a:moveTo>
                  <a:pt x="148" y="34"/>
                </a:moveTo>
                <a:cubicBezTo>
                  <a:pt x="147" y="33"/>
                  <a:pt x="148" y="29"/>
                  <a:pt x="146" y="29"/>
                </a:cubicBezTo>
                <a:cubicBezTo>
                  <a:pt x="147" y="31"/>
                  <a:pt x="146" y="34"/>
                  <a:pt x="148" y="34"/>
                </a:cubicBezTo>
                <a:close/>
                <a:moveTo>
                  <a:pt x="152" y="59"/>
                </a:moveTo>
                <a:cubicBezTo>
                  <a:pt x="152" y="58"/>
                  <a:pt x="151" y="58"/>
                  <a:pt x="152" y="59"/>
                </a:cubicBezTo>
                <a:cubicBezTo>
                  <a:pt x="154" y="60"/>
                  <a:pt x="153" y="57"/>
                  <a:pt x="154" y="57"/>
                </a:cubicBezTo>
                <a:cubicBezTo>
                  <a:pt x="155" y="58"/>
                  <a:pt x="158" y="57"/>
                  <a:pt x="158" y="56"/>
                </a:cubicBezTo>
                <a:cubicBezTo>
                  <a:pt x="156" y="56"/>
                  <a:pt x="157" y="55"/>
                  <a:pt x="158" y="54"/>
                </a:cubicBezTo>
                <a:cubicBezTo>
                  <a:pt x="156" y="54"/>
                  <a:pt x="156" y="53"/>
                  <a:pt x="154" y="54"/>
                </a:cubicBezTo>
                <a:cubicBezTo>
                  <a:pt x="154" y="53"/>
                  <a:pt x="155" y="53"/>
                  <a:pt x="155" y="52"/>
                </a:cubicBezTo>
                <a:cubicBezTo>
                  <a:pt x="153" y="52"/>
                  <a:pt x="151" y="52"/>
                  <a:pt x="151" y="49"/>
                </a:cubicBezTo>
                <a:cubicBezTo>
                  <a:pt x="149" y="49"/>
                  <a:pt x="147" y="53"/>
                  <a:pt x="150" y="53"/>
                </a:cubicBezTo>
                <a:cubicBezTo>
                  <a:pt x="151" y="53"/>
                  <a:pt x="151" y="51"/>
                  <a:pt x="152" y="52"/>
                </a:cubicBezTo>
                <a:cubicBezTo>
                  <a:pt x="153" y="53"/>
                  <a:pt x="152" y="54"/>
                  <a:pt x="151" y="54"/>
                </a:cubicBezTo>
                <a:cubicBezTo>
                  <a:pt x="151" y="54"/>
                  <a:pt x="152" y="55"/>
                  <a:pt x="152" y="56"/>
                </a:cubicBezTo>
                <a:cubicBezTo>
                  <a:pt x="153" y="56"/>
                  <a:pt x="154" y="55"/>
                  <a:pt x="154" y="57"/>
                </a:cubicBezTo>
                <a:cubicBezTo>
                  <a:pt x="152" y="56"/>
                  <a:pt x="154" y="59"/>
                  <a:pt x="152" y="59"/>
                </a:cubicBezTo>
                <a:close/>
                <a:moveTo>
                  <a:pt x="241" y="61"/>
                </a:moveTo>
                <a:cubicBezTo>
                  <a:pt x="242" y="62"/>
                  <a:pt x="242" y="63"/>
                  <a:pt x="244" y="62"/>
                </a:cubicBezTo>
                <a:cubicBezTo>
                  <a:pt x="244" y="62"/>
                  <a:pt x="244" y="61"/>
                  <a:pt x="243" y="61"/>
                </a:cubicBezTo>
                <a:cubicBezTo>
                  <a:pt x="244" y="61"/>
                  <a:pt x="245" y="61"/>
                  <a:pt x="245" y="60"/>
                </a:cubicBezTo>
                <a:cubicBezTo>
                  <a:pt x="244" y="59"/>
                  <a:pt x="242" y="60"/>
                  <a:pt x="241" y="61"/>
                </a:cubicBezTo>
                <a:close/>
                <a:moveTo>
                  <a:pt x="125" y="314"/>
                </a:moveTo>
                <a:cubicBezTo>
                  <a:pt x="125" y="317"/>
                  <a:pt x="127" y="317"/>
                  <a:pt x="127" y="321"/>
                </a:cubicBezTo>
                <a:cubicBezTo>
                  <a:pt x="128" y="321"/>
                  <a:pt x="129" y="321"/>
                  <a:pt x="129" y="321"/>
                </a:cubicBezTo>
                <a:cubicBezTo>
                  <a:pt x="127" y="319"/>
                  <a:pt x="128" y="315"/>
                  <a:pt x="125" y="314"/>
                </a:cubicBezTo>
                <a:close/>
                <a:moveTo>
                  <a:pt x="171" y="314"/>
                </a:moveTo>
                <a:cubicBezTo>
                  <a:pt x="171" y="312"/>
                  <a:pt x="170" y="315"/>
                  <a:pt x="169" y="314"/>
                </a:cubicBezTo>
                <a:cubicBezTo>
                  <a:pt x="169" y="315"/>
                  <a:pt x="169" y="316"/>
                  <a:pt x="169" y="317"/>
                </a:cubicBezTo>
                <a:cubicBezTo>
                  <a:pt x="170" y="317"/>
                  <a:pt x="170" y="317"/>
                  <a:pt x="171" y="316"/>
                </a:cubicBezTo>
                <a:cubicBezTo>
                  <a:pt x="170" y="316"/>
                  <a:pt x="170" y="315"/>
                  <a:pt x="170" y="314"/>
                </a:cubicBezTo>
                <a:cubicBezTo>
                  <a:pt x="171" y="314"/>
                  <a:pt x="171" y="314"/>
                  <a:pt x="171" y="314"/>
                </a:cubicBezTo>
                <a:close/>
                <a:moveTo>
                  <a:pt x="137" y="315"/>
                </a:moveTo>
                <a:cubicBezTo>
                  <a:pt x="135" y="315"/>
                  <a:pt x="135" y="312"/>
                  <a:pt x="135" y="311"/>
                </a:cubicBezTo>
                <a:cubicBezTo>
                  <a:pt x="133" y="311"/>
                  <a:pt x="132" y="311"/>
                  <a:pt x="131" y="312"/>
                </a:cubicBezTo>
                <a:cubicBezTo>
                  <a:pt x="131" y="314"/>
                  <a:pt x="134" y="317"/>
                  <a:pt x="134" y="316"/>
                </a:cubicBezTo>
                <a:cubicBezTo>
                  <a:pt x="132" y="314"/>
                  <a:pt x="137" y="316"/>
                  <a:pt x="137" y="315"/>
                </a:cubicBezTo>
                <a:close/>
                <a:moveTo>
                  <a:pt x="146" y="313"/>
                </a:moveTo>
                <a:cubicBezTo>
                  <a:pt x="144" y="313"/>
                  <a:pt x="143" y="313"/>
                  <a:pt x="142" y="314"/>
                </a:cubicBezTo>
                <a:cubicBezTo>
                  <a:pt x="143" y="315"/>
                  <a:pt x="144" y="315"/>
                  <a:pt x="145" y="315"/>
                </a:cubicBezTo>
                <a:cubicBezTo>
                  <a:pt x="145" y="314"/>
                  <a:pt x="146" y="314"/>
                  <a:pt x="146" y="313"/>
                </a:cubicBezTo>
                <a:close/>
                <a:moveTo>
                  <a:pt x="137" y="313"/>
                </a:moveTo>
                <a:cubicBezTo>
                  <a:pt x="137" y="311"/>
                  <a:pt x="138" y="314"/>
                  <a:pt x="137" y="314"/>
                </a:cubicBezTo>
                <a:cubicBezTo>
                  <a:pt x="140" y="313"/>
                  <a:pt x="141" y="315"/>
                  <a:pt x="142" y="312"/>
                </a:cubicBezTo>
                <a:cubicBezTo>
                  <a:pt x="142" y="312"/>
                  <a:pt x="141" y="309"/>
                  <a:pt x="140" y="310"/>
                </a:cubicBezTo>
                <a:cubicBezTo>
                  <a:pt x="142" y="311"/>
                  <a:pt x="139" y="312"/>
                  <a:pt x="138" y="311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40" y="310"/>
                  <a:pt x="140" y="308"/>
                  <a:pt x="142" y="309"/>
                </a:cubicBezTo>
                <a:cubicBezTo>
                  <a:pt x="142" y="309"/>
                  <a:pt x="142" y="310"/>
                  <a:pt x="142" y="310"/>
                </a:cubicBezTo>
                <a:cubicBezTo>
                  <a:pt x="145" y="310"/>
                  <a:pt x="147" y="310"/>
                  <a:pt x="146" y="309"/>
                </a:cubicBezTo>
                <a:cubicBezTo>
                  <a:pt x="146" y="308"/>
                  <a:pt x="144" y="311"/>
                  <a:pt x="143" y="309"/>
                </a:cubicBezTo>
                <a:cubicBezTo>
                  <a:pt x="146" y="306"/>
                  <a:pt x="143" y="304"/>
                  <a:pt x="145" y="301"/>
                </a:cubicBezTo>
                <a:cubicBezTo>
                  <a:pt x="145" y="302"/>
                  <a:pt x="145" y="305"/>
                  <a:pt x="146" y="303"/>
                </a:cubicBezTo>
                <a:cubicBezTo>
                  <a:pt x="147" y="304"/>
                  <a:pt x="147" y="308"/>
                  <a:pt x="148" y="306"/>
                </a:cubicBezTo>
                <a:cubicBezTo>
                  <a:pt x="148" y="304"/>
                  <a:pt x="148" y="302"/>
                  <a:pt x="149" y="301"/>
                </a:cubicBezTo>
                <a:cubicBezTo>
                  <a:pt x="149" y="302"/>
                  <a:pt x="149" y="304"/>
                  <a:pt x="150" y="303"/>
                </a:cubicBezTo>
                <a:cubicBezTo>
                  <a:pt x="150" y="303"/>
                  <a:pt x="150" y="302"/>
                  <a:pt x="151" y="302"/>
                </a:cubicBezTo>
                <a:cubicBezTo>
                  <a:pt x="151" y="304"/>
                  <a:pt x="152" y="303"/>
                  <a:pt x="153" y="303"/>
                </a:cubicBezTo>
                <a:cubicBezTo>
                  <a:pt x="152" y="300"/>
                  <a:pt x="154" y="300"/>
                  <a:pt x="152" y="297"/>
                </a:cubicBezTo>
                <a:cubicBezTo>
                  <a:pt x="150" y="298"/>
                  <a:pt x="152" y="301"/>
                  <a:pt x="150" y="301"/>
                </a:cubicBezTo>
                <a:cubicBezTo>
                  <a:pt x="148" y="301"/>
                  <a:pt x="150" y="298"/>
                  <a:pt x="149" y="298"/>
                </a:cubicBezTo>
                <a:cubicBezTo>
                  <a:pt x="148" y="302"/>
                  <a:pt x="144" y="297"/>
                  <a:pt x="144" y="300"/>
                </a:cubicBezTo>
                <a:cubicBezTo>
                  <a:pt x="143" y="299"/>
                  <a:pt x="144" y="297"/>
                  <a:pt x="142" y="297"/>
                </a:cubicBezTo>
                <a:cubicBezTo>
                  <a:pt x="142" y="299"/>
                  <a:pt x="143" y="303"/>
                  <a:pt x="142" y="305"/>
                </a:cubicBezTo>
                <a:cubicBezTo>
                  <a:pt x="140" y="301"/>
                  <a:pt x="139" y="299"/>
                  <a:pt x="140" y="295"/>
                </a:cubicBezTo>
                <a:cubicBezTo>
                  <a:pt x="138" y="295"/>
                  <a:pt x="138" y="298"/>
                  <a:pt x="137" y="299"/>
                </a:cubicBezTo>
                <a:cubicBezTo>
                  <a:pt x="134" y="300"/>
                  <a:pt x="131" y="300"/>
                  <a:pt x="128" y="301"/>
                </a:cubicBezTo>
                <a:cubicBezTo>
                  <a:pt x="129" y="300"/>
                  <a:pt x="129" y="299"/>
                  <a:pt x="128" y="299"/>
                </a:cubicBezTo>
                <a:cubicBezTo>
                  <a:pt x="126" y="300"/>
                  <a:pt x="127" y="301"/>
                  <a:pt x="128" y="303"/>
                </a:cubicBezTo>
                <a:cubicBezTo>
                  <a:pt x="129" y="303"/>
                  <a:pt x="129" y="302"/>
                  <a:pt x="129" y="302"/>
                </a:cubicBezTo>
                <a:cubicBezTo>
                  <a:pt x="130" y="303"/>
                  <a:pt x="132" y="302"/>
                  <a:pt x="132" y="303"/>
                </a:cubicBezTo>
                <a:cubicBezTo>
                  <a:pt x="132" y="305"/>
                  <a:pt x="131" y="305"/>
                  <a:pt x="131" y="306"/>
                </a:cubicBezTo>
                <a:cubicBezTo>
                  <a:pt x="132" y="307"/>
                  <a:pt x="132" y="309"/>
                  <a:pt x="135" y="308"/>
                </a:cubicBezTo>
                <a:cubicBezTo>
                  <a:pt x="135" y="307"/>
                  <a:pt x="134" y="306"/>
                  <a:pt x="135" y="306"/>
                </a:cubicBezTo>
                <a:cubicBezTo>
                  <a:pt x="137" y="308"/>
                  <a:pt x="135" y="312"/>
                  <a:pt x="137" y="313"/>
                </a:cubicBezTo>
                <a:close/>
                <a:moveTo>
                  <a:pt x="145" y="296"/>
                </a:moveTo>
                <a:cubicBezTo>
                  <a:pt x="144" y="295"/>
                  <a:pt x="144" y="295"/>
                  <a:pt x="144" y="294"/>
                </a:cubicBezTo>
                <a:cubicBezTo>
                  <a:pt x="143" y="294"/>
                  <a:pt x="143" y="293"/>
                  <a:pt x="141" y="293"/>
                </a:cubicBezTo>
                <a:cubicBezTo>
                  <a:pt x="142" y="295"/>
                  <a:pt x="141" y="295"/>
                  <a:pt x="140" y="294"/>
                </a:cubicBezTo>
                <a:cubicBezTo>
                  <a:pt x="140" y="295"/>
                  <a:pt x="140" y="296"/>
                  <a:pt x="141" y="296"/>
                </a:cubicBezTo>
                <a:cubicBezTo>
                  <a:pt x="141" y="294"/>
                  <a:pt x="142" y="297"/>
                  <a:pt x="142" y="297"/>
                </a:cubicBezTo>
                <a:cubicBezTo>
                  <a:pt x="142" y="296"/>
                  <a:pt x="145" y="297"/>
                  <a:pt x="145" y="296"/>
                </a:cubicBezTo>
                <a:close/>
                <a:moveTo>
                  <a:pt x="112" y="309"/>
                </a:moveTo>
                <a:cubicBezTo>
                  <a:pt x="111" y="312"/>
                  <a:pt x="114" y="309"/>
                  <a:pt x="115" y="310"/>
                </a:cubicBezTo>
                <a:cubicBezTo>
                  <a:pt x="115" y="308"/>
                  <a:pt x="118" y="310"/>
                  <a:pt x="117" y="307"/>
                </a:cubicBezTo>
                <a:cubicBezTo>
                  <a:pt x="116" y="306"/>
                  <a:pt x="116" y="310"/>
                  <a:pt x="114" y="309"/>
                </a:cubicBezTo>
                <a:cubicBezTo>
                  <a:pt x="113" y="308"/>
                  <a:pt x="113" y="307"/>
                  <a:pt x="111" y="307"/>
                </a:cubicBezTo>
                <a:cubicBezTo>
                  <a:pt x="111" y="308"/>
                  <a:pt x="111" y="310"/>
                  <a:pt x="111" y="311"/>
                </a:cubicBezTo>
                <a:cubicBezTo>
                  <a:pt x="112" y="311"/>
                  <a:pt x="112" y="312"/>
                  <a:pt x="112" y="311"/>
                </a:cubicBezTo>
                <a:cubicBezTo>
                  <a:pt x="111" y="312"/>
                  <a:pt x="111" y="309"/>
                  <a:pt x="112" y="309"/>
                </a:cubicBezTo>
                <a:close/>
                <a:moveTo>
                  <a:pt x="131" y="310"/>
                </a:moveTo>
                <a:cubicBezTo>
                  <a:pt x="132" y="312"/>
                  <a:pt x="135" y="310"/>
                  <a:pt x="135" y="309"/>
                </a:cubicBezTo>
                <a:cubicBezTo>
                  <a:pt x="133" y="308"/>
                  <a:pt x="131" y="310"/>
                  <a:pt x="131" y="307"/>
                </a:cubicBezTo>
                <a:cubicBezTo>
                  <a:pt x="130" y="307"/>
                  <a:pt x="129" y="307"/>
                  <a:pt x="128" y="307"/>
                </a:cubicBezTo>
                <a:cubicBezTo>
                  <a:pt x="129" y="308"/>
                  <a:pt x="129" y="311"/>
                  <a:pt x="129" y="311"/>
                </a:cubicBezTo>
                <a:cubicBezTo>
                  <a:pt x="130" y="311"/>
                  <a:pt x="131" y="311"/>
                  <a:pt x="131" y="310"/>
                </a:cubicBezTo>
                <a:close/>
                <a:moveTo>
                  <a:pt x="110" y="310"/>
                </a:moveTo>
                <a:cubicBezTo>
                  <a:pt x="107" y="310"/>
                  <a:pt x="108" y="309"/>
                  <a:pt x="108" y="307"/>
                </a:cubicBezTo>
                <a:cubicBezTo>
                  <a:pt x="106" y="307"/>
                  <a:pt x="107" y="312"/>
                  <a:pt x="109" y="311"/>
                </a:cubicBezTo>
                <a:cubicBezTo>
                  <a:pt x="109" y="311"/>
                  <a:pt x="109" y="310"/>
                  <a:pt x="110" y="310"/>
                </a:cubicBezTo>
                <a:close/>
                <a:moveTo>
                  <a:pt x="123" y="304"/>
                </a:moveTo>
                <a:cubicBezTo>
                  <a:pt x="124" y="306"/>
                  <a:pt x="124" y="309"/>
                  <a:pt x="125" y="311"/>
                </a:cubicBezTo>
                <a:cubicBezTo>
                  <a:pt x="126" y="311"/>
                  <a:pt x="126" y="310"/>
                  <a:pt x="128" y="310"/>
                </a:cubicBezTo>
                <a:cubicBezTo>
                  <a:pt x="128" y="310"/>
                  <a:pt x="128" y="309"/>
                  <a:pt x="128" y="308"/>
                </a:cubicBezTo>
                <a:cubicBezTo>
                  <a:pt x="126" y="308"/>
                  <a:pt x="127" y="310"/>
                  <a:pt x="125" y="309"/>
                </a:cubicBezTo>
                <a:cubicBezTo>
                  <a:pt x="125" y="309"/>
                  <a:pt x="125" y="305"/>
                  <a:pt x="123" y="304"/>
                </a:cubicBezTo>
                <a:close/>
                <a:moveTo>
                  <a:pt x="255" y="307"/>
                </a:moveTo>
                <a:cubicBezTo>
                  <a:pt x="253" y="307"/>
                  <a:pt x="251" y="307"/>
                  <a:pt x="251" y="309"/>
                </a:cubicBezTo>
                <a:cubicBezTo>
                  <a:pt x="253" y="309"/>
                  <a:pt x="254" y="308"/>
                  <a:pt x="255" y="307"/>
                </a:cubicBezTo>
                <a:close/>
                <a:moveTo>
                  <a:pt x="250" y="307"/>
                </a:moveTo>
                <a:cubicBezTo>
                  <a:pt x="248" y="307"/>
                  <a:pt x="247" y="307"/>
                  <a:pt x="247" y="309"/>
                </a:cubicBezTo>
                <a:cubicBezTo>
                  <a:pt x="248" y="309"/>
                  <a:pt x="250" y="309"/>
                  <a:pt x="250" y="307"/>
                </a:cubicBezTo>
                <a:close/>
                <a:moveTo>
                  <a:pt x="241" y="307"/>
                </a:moveTo>
                <a:cubicBezTo>
                  <a:pt x="238" y="307"/>
                  <a:pt x="236" y="307"/>
                  <a:pt x="236" y="309"/>
                </a:cubicBezTo>
                <a:cubicBezTo>
                  <a:pt x="239" y="309"/>
                  <a:pt x="240" y="308"/>
                  <a:pt x="241" y="307"/>
                </a:cubicBezTo>
                <a:close/>
                <a:moveTo>
                  <a:pt x="255" y="298"/>
                </a:moveTo>
                <a:cubicBezTo>
                  <a:pt x="256" y="298"/>
                  <a:pt x="256" y="300"/>
                  <a:pt x="257" y="299"/>
                </a:cubicBezTo>
                <a:cubicBezTo>
                  <a:pt x="255" y="298"/>
                  <a:pt x="256" y="297"/>
                  <a:pt x="255" y="296"/>
                </a:cubicBezTo>
                <a:cubicBezTo>
                  <a:pt x="253" y="299"/>
                  <a:pt x="255" y="302"/>
                  <a:pt x="253" y="304"/>
                </a:cubicBezTo>
                <a:cubicBezTo>
                  <a:pt x="253" y="303"/>
                  <a:pt x="253" y="303"/>
                  <a:pt x="253" y="302"/>
                </a:cubicBezTo>
                <a:cubicBezTo>
                  <a:pt x="252" y="302"/>
                  <a:pt x="252" y="302"/>
                  <a:pt x="251" y="302"/>
                </a:cubicBezTo>
                <a:cubicBezTo>
                  <a:pt x="251" y="302"/>
                  <a:pt x="251" y="302"/>
                  <a:pt x="251" y="302"/>
                </a:cubicBezTo>
                <a:cubicBezTo>
                  <a:pt x="252" y="304"/>
                  <a:pt x="251" y="305"/>
                  <a:pt x="250" y="307"/>
                </a:cubicBezTo>
                <a:cubicBezTo>
                  <a:pt x="253" y="307"/>
                  <a:pt x="253" y="303"/>
                  <a:pt x="253" y="306"/>
                </a:cubicBezTo>
                <a:cubicBezTo>
                  <a:pt x="256" y="304"/>
                  <a:pt x="255" y="300"/>
                  <a:pt x="255" y="298"/>
                </a:cubicBezTo>
                <a:close/>
                <a:moveTo>
                  <a:pt x="256" y="302"/>
                </a:moveTo>
                <a:cubicBezTo>
                  <a:pt x="257" y="303"/>
                  <a:pt x="255" y="304"/>
                  <a:pt x="257" y="304"/>
                </a:cubicBezTo>
                <a:cubicBezTo>
                  <a:pt x="258" y="302"/>
                  <a:pt x="265" y="303"/>
                  <a:pt x="263" y="300"/>
                </a:cubicBezTo>
                <a:cubicBezTo>
                  <a:pt x="263" y="300"/>
                  <a:pt x="263" y="301"/>
                  <a:pt x="262" y="301"/>
                </a:cubicBezTo>
                <a:cubicBezTo>
                  <a:pt x="260" y="298"/>
                  <a:pt x="259" y="297"/>
                  <a:pt x="261" y="296"/>
                </a:cubicBezTo>
                <a:cubicBezTo>
                  <a:pt x="260" y="295"/>
                  <a:pt x="258" y="295"/>
                  <a:pt x="258" y="297"/>
                </a:cubicBezTo>
                <a:cubicBezTo>
                  <a:pt x="259" y="297"/>
                  <a:pt x="258" y="299"/>
                  <a:pt x="259" y="301"/>
                </a:cubicBezTo>
                <a:cubicBezTo>
                  <a:pt x="256" y="301"/>
                  <a:pt x="258" y="302"/>
                  <a:pt x="256" y="302"/>
                </a:cubicBezTo>
                <a:close/>
                <a:moveTo>
                  <a:pt x="216" y="301"/>
                </a:moveTo>
                <a:cubicBezTo>
                  <a:pt x="214" y="301"/>
                  <a:pt x="213" y="302"/>
                  <a:pt x="213" y="304"/>
                </a:cubicBezTo>
                <a:cubicBezTo>
                  <a:pt x="214" y="304"/>
                  <a:pt x="215" y="303"/>
                  <a:pt x="216" y="304"/>
                </a:cubicBezTo>
                <a:cubicBezTo>
                  <a:pt x="215" y="302"/>
                  <a:pt x="217" y="302"/>
                  <a:pt x="216" y="301"/>
                </a:cubicBezTo>
                <a:close/>
                <a:moveTo>
                  <a:pt x="114" y="301"/>
                </a:moveTo>
                <a:cubicBezTo>
                  <a:pt x="115" y="298"/>
                  <a:pt x="109" y="300"/>
                  <a:pt x="112" y="298"/>
                </a:cubicBezTo>
                <a:cubicBezTo>
                  <a:pt x="109" y="298"/>
                  <a:pt x="109" y="303"/>
                  <a:pt x="105" y="301"/>
                </a:cubicBezTo>
                <a:cubicBezTo>
                  <a:pt x="104" y="302"/>
                  <a:pt x="105" y="304"/>
                  <a:pt x="106" y="304"/>
                </a:cubicBezTo>
                <a:cubicBezTo>
                  <a:pt x="108" y="301"/>
                  <a:pt x="110" y="302"/>
                  <a:pt x="114" y="301"/>
                </a:cubicBezTo>
                <a:close/>
                <a:moveTo>
                  <a:pt x="219" y="301"/>
                </a:moveTo>
                <a:cubicBezTo>
                  <a:pt x="217" y="301"/>
                  <a:pt x="217" y="302"/>
                  <a:pt x="217" y="303"/>
                </a:cubicBezTo>
                <a:cubicBezTo>
                  <a:pt x="218" y="303"/>
                  <a:pt x="219" y="304"/>
                  <a:pt x="219" y="303"/>
                </a:cubicBezTo>
                <a:cubicBezTo>
                  <a:pt x="218" y="303"/>
                  <a:pt x="217" y="303"/>
                  <a:pt x="217" y="302"/>
                </a:cubicBezTo>
                <a:cubicBezTo>
                  <a:pt x="218" y="302"/>
                  <a:pt x="219" y="302"/>
                  <a:pt x="219" y="301"/>
                </a:cubicBezTo>
                <a:close/>
                <a:moveTo>
                  <a:pt x="226" y="300"/>
                </a:moveTo>
                <a:cubicBezTo>
                  <a:pt x="225" y="300"/>
                  <a:pt x="225" y="299"/>
                  <a:pt x="225" y="298"/>
                </a:cubicBezTo>
                <a:cubicBezTo>
                  <a:pt x="224" y="299"/>
                  <a:pt x="224" y="301"/>
                  <a:pt x="223" y="302"/>
                </a:cubicBezTo>
                <a:cubicBezTo>
                  <a:pt x="226" y="302"/>
                  <a:pt x="224" y="300"/>
                  <a:pt x="226" y="300"/>
                </a:cubicBezTo>
                <a:close/>
                <a:moveTo>
                  <a:pt x="227" y="296"/>
                </a:moveTo>
                <a:cubicBezTo>
                  <a:pt x="226" y="296"/>
                  <a:pt x="226" y="295"/>
                  <a:pt x="225" y="295"/>
                </a:cubicBezTo>
                <a:cubicBezTo>
                  <a:pt x="226" y="297"/>
                  <a:pt x="226" y="298"/>
                  <a:pt x="227" y="299"/>
                </a:cubicBezTo>
                <a:cubicBezTo>
                  <a:pt x="227" y="297"/>
                  <a:pt x="226" y="297"/>
                  <a:pt x="227" y="296"/>
                </a:cubicBezTo>
                <a:close/>
                <a:moveTo>
                  <a:pt x="221" y="297"/>
                </a:moveTo>
                <a:cubicBezTo>
                  <a:pt x="220" y="297"/>
                  <a:pt x="220" y="297"/>
                  <a:pt x="218" y="297"/>
                </a:cubicBezTo>
                <a:cubicBezTo>
                  <a:pt x="218" y="298"/>
                  <a:pt x="219" y="299"/>
                  <a:pt x="220" y="299"/>
                </a:cubicBezTo>
                <a:cubicBezTo>
                  <a:pt x="220" y="298"/>
                  <a:pt x="220" y="297"/>
                  <a:pt x="221" y="297"/>
                </a:cubicBezTo>
                <a:close/>
                <a:moveTo>
                  <a:pt x="135" y="296"/>
                </a:moveTo>
                <a:cubicBezTo>
                  <a:pt x="134" y="296"/>
                  <a:pt x="134" y="298"/>
                  <a:pt x="133" y="298"/>
                </a:cubicBezTo>
                <a:cubicBezTo>
                  <a:pt x="133" y="298"/>
                  <a:pt x="132" y="298"/>
                  <a:pt x="132" y="298"/>
                </a:cubicBezTo>
                <a:cubicBezTo>
                  <a:pt x="133" y="298"/>
                  <a:pt x="136" y="299"/>
                  <a:pt x="136" y="298"/>
                </a:cubicBezTo>
                <a:cubicBezTo>
                  <a:pt x="134" y="298"/>
                  <a:pt x="136" y="295"/>
                  <a:pt x="135" y="296"/>
                </a:cubicBezTo>
                <a:close/>
                <a:moveTo>
                  <a:pt x="150" y="297"/>
                </a:moveTo>
                <a:cubicBezTo>
                  <a:pt x="150" y="295"/>
                  <a:pt x="150" y="294"/>
                  <a:pt x="151" y="294"/>
                </a:cubicBezTo>
                <a:cubicBezTo>
                  <a:pt x="151" y="295"/>
                  <a:pt x="151" y="296"/>
                  <a:pt x="152" y="296"/>
                </a:cubicBezTo>
                <a:cubicBezTo>
                  <a:pt x="152" y="295"/>
                  <a:pt x="151" y="294"/>
                  <a:pt x="152" y="292"/>
                </a:cubicBezTo>
                <a:cubicBezTo>
                  <a:pt x="152" y="291"/>
                  <a:pt x="151" y="292"/>
                  <a:pt x="151" y="291"/>
                </a:cubicBezTo>
                <a:cubicBezTo>
                  <a:pt x="149" y="291"/>
                  <a:pt x="149" y="293"/>
                  <a:pt x="147" y="292"/>
                </a:cubicBezTo>
                <a:cubicBezTo>
                  <a:pt x="145" y="293"/>
                  <a:pt x="147" y="295"/>
                  <a:pt x="145" y="296"/>
                </a:cubicBezTo>
                <a:cubicBezTo>
                  <a:pt x="147" y="297"/>
                  <a:pt x="147" y="296"/>
                  <a:pt x="150" y="297"/>
                </a:cubicBezTo>
                <a:close/>
                <a:moveTo>
                  <a:pt x="119" y="294"/>
                </a:moveTo>
                <a:cubicBezTo>
                  <a:pt x="117" y="294"/>
                  <a:pt x="116" y="295"/>
                  <a:pt x="116" y="297"/>
                </a:cubicBezTo>
                <a:cubicBezTo>
                  <a:pt x="120" y="297"/>
                  <a:pt x="117" y="295"/>
                  <a:pt x="119" y="294"/>
                </a:cubicBezTo>
                <a:close/>
                <a:moveTo>
                  <a:pt x="261" y="293"/>
                </a:moveTo>
                <a:cubicBezTo>
                  <a:pt x="260" y="294"/>
                  <a:pt x="257" y="292"/>
                  <a:pt x="258" y="294"/>
                </a:cubicBezTo>
                <a:cubicBezTo>
                  <a:pt x="260" y="294"/>
                  <a:pt x="260" y="295"/>
                  <a:pt x="261" y="293"/>
                </a:cubicBezTo>
                <a:close/>
                <a:moveTo>
                  <a:pt x="57" y="281"/>
                </a:moveTo>
                <a:cubicBezTo>
                  <a:pt x="56" y="281"/>
                  <a:pt x="56" y="280"/>
                  <a:pt x="54" y="280"/>
                </a:cubicBezTo>
                <a:cubicBezTo>
                  <a:pt x="55" y="281"/>
                  <a:pt x="54" y="284"/>
                  <a:pt x="56" y="283"/>
                </a:cubicBezTo>
                <a:cubicBezTo>
                  <a:pt x="55" y="281"/>
                  <a:pt x="57" y="283"/>
                  <a:pt x="57" y="281"/>
                </a:cubicBezTo>
                <a:close/>
                <a:moveTo>
                  <a:pt x="87" y="279"/>
                </a:moveTo>
                <a:cubicBezTo>
                  <a:pt x="87" y="277"/>
                  <a:pt x="87" y="277"/>
                  <a:pt x="88" y="275"/>
                </a:cubicBezTo>
                <a:cubicBezTo>
                  <a:pt x="87" y="274"/>
                  <a:pt x="86" y="275"/>
                  <a:pt x="85" y="276"/>
                </a:cubicBezTo>
                <a:cubicBezTo>
                  <a:pt x="85" y="279"/>
                  <a:pt x="86" y="279"/>
                  <a:pt x="87" y="282"/>
                </a:cubicBezTo>
                <a:cubicBezTo>
                  <a:pt x="87" y="281"/>
                  <a:pt x="88" y="282"/>
                  <a:pt x="89" y="281"/>
                </a:cubicBezTo>
                <a:cubicBezTo>
                  <a:pt x="87" y="281"/>
                  <a:pt x="90" y="279"/>
                  <a:pt x="88" y="279"/>
                </a:cubicBezTo>
                <a:cubicBezTo>
                  <a:pt x="88" y="280"/>
                  <a:pt x="87" y="280"/>
                  <a:pt x="87" y="279"/>
                </a:cubicBezTo>
                <a:close/>
                <a:moveTo>
                  <a:pt x="81" y="274"/>
                </a:moveTo>
                <a:cubicBezTo>
                  <a:pt x="81" y="274"/>
                  <a:pt x="80" y="277"/>
                  <a:pt x="80" y="279"/>
                </a:cubicBezTo>
                <a:cubicBezTo>
                  <a:pt x="84" y="283"/>
                  <a:pt x="85" y="272"/>
                  <a:pt x="81" y="274"/>
                </a:cubicBezTo>
                <a:close/>
                <a:moveTo>
                  <a:pt x="42" y="273"/>
                </a:moveTo>
                <a:cubicBezTo>
                  <a:pt x="42" y="275"/>
                  <a:pt x="43" y="275"/>
                  <a:pt x="43" y="276"/>
                </a:cubicBezTo>
                <a:cubicBezTo>
                  <a:pt x="43" y="276"/>
                  <a:pt x="45" y="276"/>
                  <a:pt x="45" y="276"/>
                </a:cubicBezTo>
                <a:cubicBezTo>
                  <a:pt x="44" y="275"/>
                  <a:pt x="43" y="274"/>
                  <a:pt x="42" y="273"/>
                </a:cubicBezTo>
                <a:close/>
                <a:moveTo>
                  <a:pt x="86" y="272"/>
                </a:moveTo>
                <a:cubicBezTo>
                  <a:pt x="85" y="271"/>
                  <a:pt x="82" y="270"/>
                  <a:pt x="83" y="272"/>
                </a:cubicBezTo>
                <a:cubicBezTo>
                  <a:pt x="83" y="274"/>
                  <a:pt x="86" y="273"/>
                  <a:pt x="86" y="272"/>
                </a:cubicBezTo>
                <a:close/>
                <a:moveTo>
                  <a:pt x="51" y="269"/>
                </a:moveTo>
                <a:cubicBezTo>
                  <a:pt x="51" y="270"/>
                  <a:pt x="51" y="271"/>
                  <a:pt x="52" y="271"/>
                </a:cubicBezTo>
                <a:cubicBezTo>
                  <a:pt x="52" y="270"/>
                  <a:pt x="52" y="269"/>
                  <a:pt x="53" y="269"/>
                </a:cubicBezTo>
                <a:cubicBezTo>
                  <a:pt x="55" y="269"/>
                  <a:pt x="53" y="272"/>
                  <a:pt x="56" y="272"/>
                </a:cubicBezTo>
                <a:cubicBezTo>
                  <a:pt x="55" y="270"/>
                  <a:pt x="54" y="269"/>
                  <a:pt x="56" y="268"/>
                </a:cubicBezTo>
                <a:cubicBezTo>
                  <a:pt x="55" y="268"/>
                  <a:pt x="55" y="268"/>
                  <a:pt x="55" y="267"/>
                </a:cubicBezTo>
                <a:cubicBezTo>
                  <a:pt x="54" y="267"/>
                  <a:pt x="54" y="266"/>
                  <a:pt x="54" y="267"/>
                </a:cubicBezTo>
                <a:cubicBezTo>
                  <a:pt x="55" y="268"/>
                  <a:pt x="52" y="269"/>
                  <a:pt x="51" y="269"/>
                </a:cubicBezTo>
                <a:close/>
                <a:moveTo>
                  <a:pt x="44" y="267"/>
                </a:moveTo>
                <a:cubicBezTo>
                  <a:pt x="45" y="267"/>
                  <a:pt x="46" y="266"/>
                  <a:pt x="45" y="268"/>
                </a:cubicBezTo>
                <a:cubicBezTo>
                  <a:pt x="46" y="268"/>
                  <a:pt x="46" y="268"/>
                  <a:pt x="47" y="267"/>
                </a:cubicBezTo>
                <a:cubicBezTo>
                  <a:pt x="48" y="267"/>
                  <a:pt x="47" y="270"/>
                  <a:pt x="48" y="270"/>
                </a:cubicBezTo>
                <a:cubicBezTo>
                  <a:pt x="50" y="268"/>
                  <a:pt x="49" y="267"/>
                  <a:pt x="49" y="264"/>
                </a:cubicBezTo>
                <a:cubicBezTo>
                  <a:pt x="47" y="265"/>
                  <a:pt x="46" y="263"/>
                  <a:pt x="46" y="261"/>
                </a:cubicBezTo>
                <a:cubicBezTo>
                  <a:pt x="44" y="263"/>
                  <a:pt x="42" y="260"/>
                  <a:pt x="39" y="262"/>
                </a:cubicBezTo>
                <a:cubicBezTo>
                  <a:pt x="42" y="263"/>
                  <a:pt x="42" y="269"/>
                  <a:pt x="44" y="268"/>
                </a:cubicBezTo>
                <a:cubicBezTo>
                  <a:pt x="44" y="268"/>
                  <a:pt x="44" y="267"/>
                  <a:pt x="44" y="267"/>
                </a:cubicBezTo>
                <a:close/>
                <a:moveTo>
                  <a:pt x="73" y="264"/>
                </a:moveTo>
                <a:cubicBezTo>
                  <a:pt x="71" y="263"/>
                  <a:pt x="72" y="270"/>
                  <a:pt x="74" y="267"/>
                </a:cubicBezTo>
                <a:cubicBezTo>
                  <a:pt x="72" y="267"/>
                  <a:pt x="73" y="265"/>
                  <a:pt x="73" y="264"/>
                </a:cubicBezTo>
                <a:close/>
                <a:moveTo>
                  <a:pt x="38" y="264"/>
                </a:moveTo>
                <a:cubicBezTo>
                  <a:pt x="38" y="265"/>
                  <a:pt x="39" y="265"/>
                  <a:pt x="40" y="266"/>
                </a:cubicBezTo>
                <a:cubicBezTo>
                  <a:pt x="41" y="265"/>
                  <a:pt x="39" y="262"/>
                  <a:pt x="38" y="264"/>
                </a:cubicBezTo>
                <a:close/>
                <a:moveTo>
                  <a:pt x="41" y="256"/>
                </a:moveTo>
                <a:cubicBezTo>
                  <a:pt x="40" y="257"/>
                  <a:pt x="41" y="259"/>
                  <a:pt x="40" y="260"/>
                </a:cubicBezTo>
                <a:cubicBezTo>
                  <a:pt x="42" y="259"/>
                  <a:pt x="41" y="261"/>
                  <a:pt x="43" y="261"/>
                </a:cubicBezTo>
                <a:cubicBezTo>
                  <a:pt x="41" y="259"/>
                  <a:pt x="42" y="258"/>
                  <a:pt x="41" y="256"/>
                </a:cubicBezTo>
                <a:close/>
                <a:moveTo>
                  <a:pt x="34" y="256"/>
                </a:moveTo>
                <a:cubicBezTo>
                  <a:pt x="36" y="257"/>
                  <a:pt x="36" y="259"/>
                  <a:pt x="37" y="260"/>
                </a:cubicBezTo>
                <a:cubicBezTo>
                  <a:pt x="38" y="258"/>
                  <a:pt x="36" y="255"/>
                  <a:pt x="34" y="256"/>
                </a:cubicBezTo>
                <a:close/>
                <a:moveTo>
                  <a:pt x="289" y="257"/>
                </a:moveTo>
                <a:cubicBezTo>
                  <a:pt x="289" y="258"/>
                  <a:pt x="290" y="258"/>
                  <a:pt x="291" y="259"/>
                </a:cubicBezTo>
                <a:cubicBezTo>
                  <a:pt x="291" y="259"/>
                  <a:pt x="290" y="259"/>
                  <a:pt x="290" y="260"/>
                </a:cubicBezTo>
                <a:cubicBezTo>
                  <a:pt x="291" y="260"/>
                  <a:pt x="292" y="260"/>
                  <a:pt x="292" y="259"/>
                </a:cubicBezTo>
                <a:cubicBezTo>
                  <a:pt x="291" y="259"/>
                  <a:pt x="291" y="257"/>
                  <a:pt x="289" y="257"/>
                </a:cubicBezTo>
                <a:close/>
                <a:moveTo>
                  <a:pt x="48" y="258"/>
                </a:moveTo>
                <a:cubicBezTo>
                  <a:pt x="47" y="257"/>
                  <a:pt x="46" y="258"/>
                  <a:pt x="46" y="259"/>
                </a:cubicBezTo>
                <a:cubicBezTo>
                  <a:pt x="48" y="260"/>
                  <a:pt x="50" y="259"/>
                  <a:pt x="48" y="258"/>
                </a:cubicBezTo>
                <a:close/>
                <a:moveTo>
                  <a:pt x="65" y="253"/>
                </a:moveTo>
                <a:cubicBezTo>
                  <a:pt x="68" y="254"/>
                  <a:pt x="67" y="257"/>
                  <a:pt x="68" y="258"/>
                </a:cubicBezTo>
                <a:cubicBezTo>
                  <a:pt x="70" y="255"/>
                  <a:pt x="66" y="255"/>
                  <a:pt x="66" y="252"/>
                </a:cubicBezTo>
                <a:cubicBezTo>
                  <a:pt x="66" y="252"/>
                  <a:pt x="65" y="252"/>
                  <a:pt x="64" y="252"/>
                </a:cubicBezTo>
                <a:cubicBezTo>
                  <a:pt x="64" y="253"/>
                  <a:pt x="63" y="254"/>
                  <a:pt x="64" y="256"/>
                </a:cubicBezTo>
                <a:cubicBezTo>
                  <a:pt x="65" y="256"/>
                  <a:pt x="66" y="259"/>
                  <a:pt x="67" y="258"/>
                </a:cubicBezTo>
                <a:cubicBezTo>
                  <a:pt x="66" y="256"/>
                  <a:pt x="65" y="255"/>
                  <a:pt x="65" y="253"/>
                </a:cubicBezTo>
                <a:close/>
                <a:moveTo>
                  <a:pt x="58" y="252"/>
                </a:moveTo>
                <a:cubicBezTo>
                  <a:pt x="59" y="254"/>
                  <a:pt x="58" y="255"/>
                  <a:pt x="58" y="255"/>
                </a:cubicBezTo>
                <a:cubicBezTo>
                  <a:pt x="60" y="255"/>
                  <a:pt x="59" y="258"/>
                  <a:pt x="62" y="258"/>
                </a:cubicBezTo>
                <a:cubicBezTo>
                  <a:pt x="62" y="255"/>
                  <a:pt x="64" y="259"/>
                  <a:pt x="64" y="258"/>
                </a:cubicBezTo>
                <a:cubicBezTo>
                  <a:pt x="63" y="255"/>
                  <a:pt x="60" y="256"/>
                  <a:pt x="58" y="252"/>
                </a:cubicBezTo>
                <a:close/>
                <a:moveTo>
                  <a:pt x="73" y="249"/>
                </a:moveTo>
                <a:cubicBezTo>
                  <a:pt x="73" y="249"/>
                  <a:pt x="73" y="249"/>
                  <a:pt x="74" y="250"/>
                </a:cubicBezTo>
                <a:cubicBezTo>
                  <a:pt x="73" y="247"/>
                  <a:pt x="74" y="248"/>
                  <a:pt x="73" y="246"/>
                </a:cubicBezTo>
                <a:cubicBezTo>
                  <a:pt x="72" y="246"/>
                  <a:pt x="72" y="247"/>
                  <a:pt x="71" y="246"/>
                </a:cubicBezTo>
                <a:cubicBezTo>
                  <a:pt x="71" y="248"/>
                  <a:pt x="72" y="249"/>
                  <a:pt x="73" y="250"/>
                </a:cubicBezTo>
                <a:cubicBezTo>
                  <a:pt x="73" y="250"/>
                  <a:pt x="73" y="249"/>
                  <a:pt x="73" y="249"/>
                </a:cubicBezTo>
                <a:close/>
                <a:moveTo>
                  <a:pt x="31" y="246"/>
                </a:moveTo>
                <a:cubicBezTo>
                  <a:pt x="31" y="248"/>
                  <a:pt x="30" y="250"/>
                  <a:pt x="32" y="250"/>
                </a:cubicBezTo>
                <a:cubicBezTo>
                  <a:pt x="32" y="249"/>
                  <a:pt x="33" y="246"/>
                  <a:pt x="31" y="246"/>
                </a:cubicBezTo>
                <a:close/>
                <a:moveTo>
                  <a:pt x="35" y="234"/>
                </a:moveTo>
                <a:cubicBezTo>
                  <a:pt x="35" y="231"/>
                  <a:pt x="33" y="234"/>
                  <a:pt x="31" y="233"/>
                </a:cubicBezTo>
                <a:cubicBezTo>
                  <a:pt x="31" y="234"/>
                  <a:pt x="31" y="234"/>
                  <a:pt x="31" y="235"/>
                </a:cubicBezTo>
                <a:cubicBezTo>
                  <a:pt x="32" y="234"/>
                  <a:pt x="32" y="233"/>
                  <a:pt x="33" y="235"/>
                </a:cubicBezTo>
                <a:cubicBezTo>
                  <a:pt x="34" y="234"/>
                  <a:pt x="34" y="234"/>
                  <a:pt x="35" y="234"/>
                </a:cubicBezTo>
                <a:close/>
                <a:moveTo>
                  <a:pt x="295" y="222"/>
                </a:moveTo>
                <a:cubicBezTo>
                  <a:pt x="295" y="222"/>
                  <a:pt x="297" y="222"/>
                  <a:pt x="296" y="223"/>
                </a:cubicBezTo>
                <a:cubicBezTo>
                  <a:pt x="297" y="223"/>
                  <a:pt x="298" y="221"/>
                  <a:pt x="298" y="224"/>
                </a:cubicBezTo>
                <a:cubicBezTo>
                  <a:pt x="300" y="223"/>
                  <a:pt x="302" y="223"/>
                  <a:pt x="304" y="222"/>
                </a:cubicBezTo>
                <a:cubicBezTo>
                  <a:pt x="302" y="222"/>
                  <a:pt x="301" y="223"/>
                  <a:pt x="301" y="221"/>
                </a:cubicBezTo>
                <a:cubicBezTo>
                  <a:pt x="303" y="221"/>
                  <a:pt x="303" y="220"/>
                  <a:pt x="304" y="221"/>
                </a:cubicBezTo>
                <a:cubicBezTo>
                  <a:pt x="304" y="220"/>
                  <a:pt x="305" y="220"/>
                  <a:pt x="305" y="219"/>
                </a:cubicBezTo>
                <a:cubicBezTo>
                  <a:pt x="303" y="219"/>
                  <a:pt x="303" y="218"/>
                  <a:pt x="302" y="217"/>
                </a:cubicBezTo>
                <a:cubicBezTo>
                  <a:pt x="303" y="217"/>
                  <a:pt x="303" y="216"/>
                  <a:pt x="304" y="216"/>
                </a:cubicBezTo>
                <a:cubicBezTo>
                  <a:pt x="304" y="220"/>
                  <a:pt x="308" y="216"/>
                  <a:pt x="308" y="214"/>
                </a:cubicBezTo>
                <a:cubicBezTo>
                  <a:pt x="305" y="213"/>
                  <a:pt x="301" y="218"/>
                  <a:pt x="297" y="218"/>
                </a:cubicBezTo>
                <a:cubicBezTo>
                  <a:pt x="297" y="220"/>
                  <a:pt x="294" y="221"/>
                  <a:pt x="295" y="222"/>
                </a:cubicBezTo>
                <a:close/>
                <a:moveTo>
                  <a:pt x="22" y="215"/>
                </a:moveTo>
                <a:cubicBezTo>
                  <a:pt x="21" y="216"/>
                  <a:pt x="23" y="217"/>
                  <a:pt x="22" y="219"/>
                </a:cubicBezTo>
                <a:cubicBezTo>
                  <a:pt x="23" y="219"/>
                  <a:pt x="24" y="219"/>
                  <a:pt x="24" y="218"/>
                </a:cubicBezTo>
                <a:cubicBezTo>
                  <a:pt x="23" y="218"/>
                  <a:pt x="24" y="215"/>
                  <a:pt x="22" y="215"/>
                </a:cubicBezTo>
                <a:close/>
                <a:moveTo>
                  <a:pt x="20" y="209"/>
                </a:moveTo>
                <a:cubicBezTo>
                  <a:pt x="18" y="210"/>
                  <a:pt x="21" y="213"/>
                  <a:pt x="19" y="213"/>
                </a:cubicBezTo>
                <a:cubicBezTo>
                  <a:pt x="18" y="213"/>
                  <a:pt x="19" y="212"/>
                  <a:pt x="18" y="212"/>
                </a:cubicBezTo>
                <a:cubicBezTo>
                  <a:pt x="17" y="213"/>
                  <a:pt x="17" y="214"/>
                  <a:pt x="17" y="216"/>
                </a:cubicBezTo>
                <a:cubicBezTo>
                  <a:pt x="18" y="215"/>
                  <a:pt x="19" y="217"/>
                  <a:pt x="20" y="216"/>
                </a:cubicBezTo>
                <a:cubicBezTo>
                  <a:pt x="18" y="215"/>
                  <a:pt x="23" y="212"/>
                  <a:pt x="20" y="209"/>
                </a:cubicBezTo>
                <a:close/>
                <a:moveTo>
                  <a:pt x="25" y="209"/>
                </a:moveTo>
                <a:cubicBezTo>
                  <a:pt x="22" y="209"/>
                  <a:pt x="22" y="211"/>
                  <a:pt x="21" y="212"/>
                </a:cubicBezTo>
                <a:cubicBezTo>
                  <a:pt x="22" y="212"/>
                  <a:pt x="22" y="213"/>
                  <a:pt x="23" y="213"/>
                </a:cubicBezTo>
                <a:cubicBezTo>
                  <a:pt x="22" y="210"/>
                  <a:pt x="24" y="211"/>
                  <a:pt x="25" y="209"/>
                </a:cubicBezTo>
                <a:close/>
                <a:moveTo>
                  <a:pt x="9" y="209"/>
                </a:moveTo>
                <a:cubicBezTo>
                  <a:pt x="9" y="210"/>
                  <a:pt x="8" y="212"/>
                  <a:pt x="10" y="212"/>
                </a:cubicBezTo>
                <a:cubicBezTo>
                  <a:pt x="10" y="211"/>
                  <a:pt x="12" y="209"/>
                  <a:pt x="9" y="209"/>
                </a:cubicBezTo>
                <a:close/>
                <a:moveTo>
                  <a:pt x="297" y="208"/>
                </a:moveTo>
                <a:cubicBezTo>
                  <a:pt x="296" y="208"/>
                  <a:pt x="296" y="207"/>
                  <a:pt x="295" y="208"/>
                </a:cubicBezTo>
                <a:cubicBezTo>
                  <a:pt x="294" y="209"/>
                  <a:pt x="294" y="209"/>
                  <a:pt x="294" y="211"/>
                </a:cubicBezTo>
                <a:cubicBezTo>
                  <a:pt x="295" y="210"/>
                  <a:pt x="297" y="210"/>
                  <a:pt x="297" y="208"/>
                </a:cubicBezTo>
                <a:close/>
                <a:moveTo>
                  <a:pt x="19" y="208"/>
                </a:moveTo>
                <a:cubicBezTo>
                  <a:pt x="17" y="210"/>
                  <a:pt x="13" y="208"/>
                  <a:pt x="14" y="210"/>
                </a:cubicBezTo>
                <a:cubicBezTo>
                  <a:pt x="15" y="208"/>
                  <a:pt x="18" y="212"/>
                  <a:pt x="19" y="208"/>
                </a:cubicBezTo>
                <a:close/>
                <a:moveTo>
                  <a:pt x="302" y="200"/>
                </a:moveTo>
                <a:cubicBezTo>
                  <a:pt x="299" y="201"/>
                  <a:pt x="299" y="202"/>
                  <a:pt x="297" y="204"/>
                </a:cubicBezTo>
                <a:cubicBezTo>
                  <a:pt x="298" y="204"/>
                  <a:pt x="299" y="204"/>
                  <a:pt x="299" y="205"/>
                </a:cubicBezTo>
                <a:cubicBezTo>
                  <a:pt x="299" y="206"/>
                  <a:pt x="298" y="207"/>
                  <a:pt x="299" y="206"/>
                </a:cubicBezTo>
                <a:cubicBezTo>
                  <a:pt x="300" y="203"/>
                  <a:pt x="302" y="203"/>
                  <a:pt x="302" y="200"/>
                </a:cubicBezTo>
                <a:close/>
                <a:moveTo>
                  <a:pt x="15" y="193"/>
                </a:moveTo>
                <a:cubicBezTo>
                  <a:pt x="14" y="194"/>
                  <a:pt x="13" y="193"/>
                  <a:pt x="13" y="193"/>
                </a:cubicBezTo>
                <a:cubicBezTo>
                  <a:pt x="13" y="194"/>
                  <a:pt x="14" y="195"/>
                  <a:pt x="15" y="196"/>
                </a:cubicBezTo>
                <a:cubicBezTo>
                  <a:pt x="15" y="196"/>
                  <a:pt x="16" y="195"/>
                  <a:pt x="15" y="193"/>
                </a:cubicBezTo>
                <a:close/>
                <a:moveTo>
                  <a:pt x="306" y="192"/>
                </a:moveTo>
                <a:cubicBezTo>
                  <a:pt x="305" y="193"/>
                  <a:pt x="304" y="193"/>
                  <a:pt x="304" y="195"/>
                </a:cubicBezTo>
                <a:cubicBezTo>
                  <a:pt x="306" y="194"/>
                  <a:pt x="306" y="194"/>
                  <a:pt x="306" y="196"/>
                </a:cubicBezTo>
                <a:cubicBezTo>
                  <a:pt x="308" y="196"/>
                  <a:pt x="311" y="195"/>
                  <a:pt x="309" y="193"/>
                </a:cubicBezTo>
                <a:cubicBezTo>
                  <a:pt x="309" y="194"/>
                  <a:pt x="308" y="195"/>
                  <a:pt x="306" y="195"/>
                </a:cubicBezTo>
                <a:cubicBezTo>
                  <a:pt x="306" y="193"/>
                  <a:pt x="307" y="193"/>
                  <a:pt x="306" y="192"/>
                </a:cubicBezTo>
                <a:close/>
                <a:moveTo>
                  <a:pt x="312" y="192"/>
                </a:moveTo>
                <a:cubicBezTo>
                  <a:pt x="311" y="192"/>
                  <a:pt x="310" y="191"/>
                  <a:pt x="310" y="191"/>
                </a:cubicBezTo>
                <a:cubicBezTo>
                  <a:pt x="309" y="192"/>
                  <a:pt x="310" y="193"/>
                  <a:pt x="311" y="194"/>
                </a:cubicBezTo>
                <a:cubicBezTo>
                  <a:pt x="311" y="193"/>
                  <a:pt x="312" y="193"/>
                  <a:pt x="312" y="192"/>
                </a:cubicBezTo>
                <a:close/>
                <a:moveTo>
                  <a:pt x="315" y="188"/>
                </a:moveTo>
                <a:cubicBezTo>
                  <a:pt x="313" y="186"/>
                  <a:pt x="310" y="187"/>
                  <a:pt x="309" y="190"/>
                </a:cubicBezTo>
                <a:cubicBezTo>
                  <a:pt x="312" y="192"/>
                  <a:pt x="313" y="187"/>
                  <a:pt x="315" y="188"/>
                </a:cubicBezTo>
                <a:close/>
                <a:moveTo>
                  <a:pt x="315" y="180"/>
                </a:moveTo>
                <a:cubicBezTo>
                  <a:pt x="312" y="180"/>
                  <a:pt x="312" y="181"/>
                  <a:pt x="310" y="183"/>
                </a:cubicBezTo>
                <a:cubicBezTo>
                  <a:pt x="313" y="184"/>
                  <a:pt x="312" y="185"/>
                  <a:pt x="312" y="186"/>
                </a:cubicBezTo>
                <a:cubicBezTo>
                  <a:pt x="313" y="184"/>
                  <a:pt x="313" y="187"/>
                  <a:pt x="314" y="186"/>
                </a:cubicBezTo>
                <a:cubicBezTo>
                  <a:pt x="314" y="184"/>
                  <a:pt x="315" y="183"/>
                  <a:pt x="315" y="180"/>
                </a:cubicBezTo>
                <a:close/>
                <a:moveTo>
                  <a:pt x="309" y="178"/>
                </a:moveTo>
                <a:cubicBezTo>
                  <a:pt x="307" y="179"/>
                  <a:pt x="307" y="182"/>
                  <a:pt x="306" y="184"/>
                </a:cubicBezTo>
                <a:cubicBezTo>
                  <a:pt x="309" y="183"/>
                  <a:pt x="310" y="182"/>
                  <a:pt x="310" y="180"/>
                </a:cubicBezTo>
                <a:cubicBezTo>
                  <a:pt x="310" y="180"/>
                  <a:pt x="308" y="180"/>
                  <a:pt x="308" y="179"/>
                </a:cubicBezTo>
                <a:cubicBezTo>
                  <a:pt x="309" y="179"/>
                  <a:pt x="310" y="178"/>
                  <a:pt x="309" y="178"/>
                </a:cubicBezTo>
                <a:close/>
                <a:moveTo>
                  <a:pt x="322" y="175"/>
                </a:moveTo>
                <a:cubicBezTo>
                  <a:pt x="322" y="176"/>
                  <a:pt x="321" y="176"/>
                  <a:pt x="320" y="176"/>
                </a:cubicBezTo>
                <a:cubicBezTo>
                  <a:pt x="320" y="178"/>
                  <a:pt x="320" y="179"/>
                  <a:pt x="321" y="179"/>
                </a:cubicBezTo>
                <a:cubicBezTo>
                  <a:pt x="321" y="177"/>
                  <a:pt x="324" y="176"/>
                  <a:pt x="322" y="175"/>
                </a:cubicBezTo>
                <a:close/>
                <a:moveTo>
                  <a:pt x="31" y="170"/>
                </a:moveTo>
                <a:cubicBezTo>
                  <a:pt x="28" y="170"/>
                  <a:pt x="28" y="173"/>
                  <a:pt x="27" y="177"/>
                </a:cubicBezTo>
                <a:cubicBezTo>
                  <a:pt x="29" y="179"/>
                  <a:pt x="33" y="176"/>
                  <a:pt x="30" y="175"/>
                </a:cubicBezTo>
                <a:cubicBezTo>
                  <a:pt x="29" y="176"/>
                  <a:pt x="30" y="177"/>
                  <a:pt x="28" y="177"/>
                </a:cubicBezTo>
                <a:cubicBezTo>
                  <a:pt x="28" y="175"/>
                  <a:pt x="29" y="172"/>
                  <a:pt x="31" y="172"/>
                </a:cubicBezTo>
                <a:cubicBezTo>
                  <a:pt x="29" y="172"/>
                  <a:pt x="33" y="171"/>
                  <a:pt x="31" y="170"/>
                </a:cubicBezTo>
                <a:close/>
                <a:moveTo>
                  <a:pt x="314" y="168"/>
                </a:moveTo>
                <a:cubicBezTo>
                  <a:pt x="312" y="168"/>
                  <a:pt x="314" y="165"/>
                  <a:pt x="312" y="166"/>
                </a:cubicBezTo>
                <a:cubicBezTo>
                  <a:pt x="311" y="168"/>
                  <a:pt x="310" y="170"/>
                  <a:pt x="312" y="170"/>
                </a:cubicBezTo>
                <a:cubicBezTo>
                  <a:pt x="310" y="170"/>
                  <a:pt x="309" y="172"/>
                  <a:pt x="311" y="173"/>
                </a:cubicBezTo>
                <a:cubicBezTo>
                  <a:pt x="310" y="174"/>
                  <a:pt x="309" y="175"/>
                  <a:pt x="309" y="177"/>
                </a:cubicBezTo>
                <a:cubicBezTo>
                  <a:pt x="309" y="177"/>
                  <a:pt x="310" y="177"/>
                  <a:pt x="310" y="177"/>
                </a:cubicBezTo>
                <a:cubicBezTo>
                  <a:pt x="312" y="173"/>
                  <a:pt x="311" y="171"/>
                  <a:pt x="314" y="168"/>
                </a:cubicBezTo>
                <a:close/>
                <a:moveTo>
                  <a:pt x="320" y="169"/>
                </a:moveTo>
                <a:cubicBezTo>
                  <a:pt x="319" y="169"/>
                  <a:pt x="319" y="167"/>
                  <a:pt x="317" y="168"/>
                </a:cubicBezTo>
                <a:cubicBezTo>
                  <a:pt x="317" y="170"/>
                  <a:pt x="316" y="171"/>
                  <a:pt x="314" y="172"/>
                </a:cubicBezTo>
                <a:cubicBezTo>
                  <a:pt x="314" y="173"/>
                  <a:pt x="314" y="175"/>
                  <a:pt x="315" y="175"/>
                </a:cubicBezTo>
                <a:cubicBezTo>
                  <a:pt x="315" y="171"/>
                  <a:pt x="319" y="172"/>
                  <a:pt x="320" y="169"/>
                </a:cubicBezTo>
                <a:close/>
                <a:moveTo>
                  <a:pt x="325" y="172"/>
                </a:moveTo>
                <a:cubicBezTo>
                  <a:pt x="325" y="170"/>
                  <a:pt x="322" y="171"/>
                  <a:pt x="322" y="172"/>
                </a:cubicBezTo>
                <a:cubicBezTo>
                  <a:pt x="323" y="173"/>
                  <a:pt x="323" y="172"/>
                  <a:pt x="325" y="172"/>
                </a:cubicBezTo>
                <a:close/>
                <a:moveTo>
                  <a:pt x="326" y="158"/>
                </a:moveTo>
                <a:cubicBezTo>
                  <a:pt x="327" y="157"/>
                  <a:pt x="324" y="157"/>
                  <a:pt x="326" y="155"/>
                </a:cubicBezTo>
                <a:cubicBezTo>
                  <a:pt x="324" y="155"/>
                  <a:pt x="324" y="155"/>
                  <a:pt x="323" y="156"/>
                </a:cubicBezTo>
                <a:cubicBezTo>
                  <a:pt x="325" y="156"/>
                  <a:pt x="324" y="159"/>
                  <a:pt x="326" y="158"/>
                </a:cubicBezTo>
                <a:close/>
                <a:moveTo>
                  <a:pt x="324" y="158"/>
                </a:moveTo>
                <a:cubicBezTo>
                  <a:pt x="323" y="159"/>
                  <a:pt x="321" y="161"/>
                  <a:pt x="322" y="162"/>
                </a:cubicBezTo>
                <a:cubicBezTo>
                  <a:pt x="323" y="161"/>
                  <a:pt x="327" y="159"/>
                  <a:pt x="324" y="158"/>
                </a:cubicBezTo>
                <a:close/>
                <a:moveTo>
                  <a:pt x="49" y="105"/>
                </a:moveTo>
                <a:cubicBezTo>
                  <a:pt x="48" y="105"/>
                  <a:pt x="48" y="107"/>
                  <a:pt x="47" y="108"/>
                </a:cubicBezTo>
                <a:cubicBezTo>
                  <a:pt x="46" y="107"/>
                  <a:pt x="46" y="107"/>
                  <a:pt x="47" y="106"/>
                </a:cubicBezTo>
                <a:cubicBezTo>
                  <a:pt x="44" y="106"/>
                  <a:pt x="44" y="108"/>
                  <a:pt x="44" y="110"/>
                </a:cubicBezTo>
                <a:cubicBezTo>
                  <a:pt x="45" y="111"/>
                  <a:pt x="46" y="110"/>
                  <a:pt x="47" y="111"/>
                </a:cubicBezTo>
                <a:cubicBezTo>
                  <a:pt x="46" y="111"/>
                  <a:pt x="45" y="111"/>
                  <a:pt x="45" y="112"/>
                </a:cubicBezTo>
                <a:cubicBezTo>
                  <a:pt x="47" y="112"/>
                  <a:pt x="46" y="113"/>
                  <a:pt x="47" y="114"/>
                </a:cubicBezTo>
                <a:cubicBezTo>
                  <a:pt x="49" y="114"/>
                  <a:pt x="51" y="114"/>
                  <a:pt x="51" y="112"/>
                </a:cubicBezTo>
                <a:cubicBezTo>
                  <a:pt x="50" y="110"/>
                  <a:pt x="48" y="113"/>
                  <a:pt x="48" y="111"/>
                </a:cubicBezTo>
                <a:cubicBezTo>
                  <a:pt x="50" y="110"/>
                  <a:pt x="47" y="109"/>
                  <a:pt x="49" y="108"/>
                </a:cubicBezTo>
                <a:cubicBezTo>
                  <a:pt x="50" y="108"/>
                  <a:pt x="50" y="109"/>
                  <a:pt x="50" y="111"/>
                </a:cubicBezTo>
                <a:cubicBezTo>
                  <a:pt x="51" y="111"/>
                  <a:pt x="52" y="110"/>
                  <a:pt x="52" y="110"/>
                </a:cubicBezTo>
                <a:cubicBezTo>
                  <a:pt x="52" y="109"/>
                  <a:pt x="51" y="109"/>
                  <a:pt x="52" y="107"/>
                </a:cubicBezTo>
                <a:cubicBezTo>
                  <a:pt x="48" y="108"/>
                  <a:pt x="49" y="107"/>
                  <a:pt x="49" y="105"/>
                </a:cubicBezTo>
                <a:close/>
                <a:moveTo>
                  <a:pt x="188" y="107"/>
                </a:moveTo>
                <a:cubicBezTo>
                  <a:pt x="189" y="104"/>
                  <a:pt x="187" y="103"/>
                  <a:pt x="186" y="103"/>
                </a:cubicBezTo>
                <a:cubicBezTo>
                  <a:pt x="185" y="103"/>
                  <a:pt x="187" y="105"/>
                  <a:pt x="186" y="105"/>
                </a:cubicBezTo>
                <a:cubicBezTo>
                  <a:pt x="183" y="106"/>
                  <a:pt x="187" y="102"/>
                  <a:pt x="184" y="103"/>
                </a:cubicBezTo>
                <a:cubicBezTo>
                  <a:pt x="185" y="106"/>
                  <a:pt x="182" y="108"/>
                  <a:pt x="184" y="109"/>
                </a:cubicBezTo>
                <a:cubicBezTo>
                  <a:pt x="186" y="108"/>
                  <a:pt x="187" y="107"/>
                  <a:pt x="188" y="107"/>
                </a:cubicBezTo>
                <a:close/>
                <a:moveTo>
                  <a:pt x="176" y="92"/>
                </a:moveTo>
                <a:cubicBezTo>
                  <a:pt x="176" y="93"/>
                  <a:pt x="175" y="93"/>
                  <a:pt x="174" y="93"/>
                </a:cubicBezTo>
                <a:cubicBezTo>
                  <a:pt x="174" y="94"/>
                  <a:pt x="174" y="95"/>
                  <a:pt x="175" y="95"/>
                </a:cubicBezTo>
                <a:cubicBezTo>
                  <a:pt x="175" y="94"/>
                  <a:pt x="176" y="95"/>
                  <a:pt x="176" y="95"/>
                </a:cubicBezTo>
                <a:cubicBezTo>
                  <a:pt x="176" y="94"/>
                  <a:pt x="177" y="92"/>
                  <a:pt x="176" y="92"/>
                </a:cubicBezTo>
                <a:close/>
                <a:moveTo>
                  <a:pt x="60" y="91"/>
                </a:moveTo>
                <a:cubicBezTo>
                  <a:pt x="58" y="91"/>
                  <a:pt x="56" y="91"/>
                  <a:pt x="56" y="92"/>
                </a:cubicBezTo>
                <a:cubicBezTo>
                  <a:pt x="57" y="94"/>
                  <a:pt x="60" y="92"/>
                  <a:pt x="60" y="91"/>
                </a:cubicBezTo>
                <a:close/>
                <a:moveTo>
                  <a:pt x="64" y="86"/>
                </a:moveTo>
                <a:cubicBezTo>
                  <a:pt x="63" y="87"/>
                  <a:pt x="64" y="87"/>
                  <a:pt x="64" y="89"/>
                </a:cubicBezTo>
                <a:cubicBezTo>
                  <a:pt x="64" y="89"/>
                  <a:pt x="65" y="89"/>
                  <a:pt x="65" y="90"/>
                </a:cubicBezTo>
                <a:cubicBezTo>
                  <a:pt x="65" y="88"/>
                  <a:pt x="64" y="87"/>
                  <a:pt x="64" y="86"/>
                </a:cubicBezTo>
                <a:close/>
                <a:moveTo>
                  <a:pt x="105" y="80"/>
                </a:moveTo>
                <a:cubicBezTo>
                  <a:pt x="106" y="82"/>
                  <a:pt x="106" y="82"/>
                  <a:pt x="105" y="84"/>
                </a:cubicBezTo>
                <a:cubicBezTo>
                  <a:pt x="108" y="84"/>
                  <a:pt x="107" y="80"/>
                  <a:pt x="105" y="80"/>
                </a:cubicBezTo>
                <a:close/>
                <a:moveTo>
                  <a:pt x="95" y="80"/>
                </a:moveTo>
                <a:cubicBezTo>
                  <a:pt x="95" y="81"/>
                  <a:pt x="94" y="81"/>
                  <a:pt x="94" y="82"/>
                </a:cubicBezTo>
                <a:cubicBezTo>
                  <a:pt x="96" y="81"/>
                  <a:pt x="94" y="84"/>
                  <a:pt x="95" y="83"/>
                </a:cubicBezTo>
                <a:cubicBezTo>
                  <a:pt x="96" y="82"/>
                  <a:pt x="96" y="80"/>
                  <a:pt x="95" y="80"/>
                </a:cubicBezTo>
                <a:close/>
                <a:moveTo>
                  <a:pt x="93" y="78"/>
                </a:moveTo>
                <a:cubicBezTo>
                  <a:pt x="92" y="78"/>
                  <a:pt x="92" y="77"/>
                  <a:pt x="91" y="78"/>
                </a:cubicBezTo>
                <a:cubicBezTo>
                  <a:pt x="90" y="79"/>
                  <a:pt x="92" y="79"/>
                  <a:pt x="93" y="80"/>
                </a:cubicBezTo>
                <a:cubicBezTo>
                  <a:pt x="92" y="79"/>
                  <a:pt x="93" y="79"/>
                  <a:pt x="93" y="78"/>
                </a:cubicBezTo>
                <a:close/>
                <a:moveTo>
                  <a:pt x="89" y="71"/>
                </a:moveTo>
                <a:cubicBezTo>
                  <a:pt x="89" y="69"/>
                  <a:pt x="87" y="68"/>
                  <a:pt x="86" y="69"/>
                </a:cubicBezTo>
                <a:cubicBezTo>
                  <a:pt x="87" y="69"/>
                  <a:pt x="87" y="70"/>
                  <a:pt x="87" y="71"/>
                </a:cubicBezTo>
                <a:cubicBezTo>
                  <a:pt x="87" y="71"/>
                  <a:pt x="86" y="71"/>
                  <a:pt x="86" y="71"/>
                </a:cubicBezTo>
                <a:cubicBezTo>
                  <a:pt x="87" y="72"/>
                  <a:pt x="88" y="71"/>
                  <a:pt x="89" y="71"/>
                </a:cubicBezTo>
                <a:close/>
                <a:moveTo>
                  <a:pt x="217" y="68"/>
                </a:moveTo>
                <a:cubicBezTo>
                  <a:pt x="214" y="69"/>
                  <a:pt x="215" y="65"/>
                  <a:pt x="213" y="67"/>
                </a:cubicBezTo>
                <a:cubicBezTo>
                  <a:pt x="214" y="67"/>
                  <a:pt x="214" y="68"/>
                  <a:pt x="214" y="69"/>
                </a:cubicBezTo>
                <a:cubicBezTo>
                  <a:pt x="215" y="69"/>
                  <a:pt x="217" y="69"/>
                  <a:pt x="217" y="68"/>
                </a:cubicBezTo>
                <a:close/>
                <a:moveTo>
                  <a:pt x="151" y="66"/>
                </a:moveTo>
                <a:cubicBezTo>
                  <a:pt x="152" y="67"/>
                  <a:pt x="153" y="67"/>
                  <a:pt x="154" y="65"/>
                </a:cubicBezTo>
                <a:cubicBezTo>
                  <a:pt x="151" y="65"/>
                  <a:pt x="152" y="63"/>
                  <a:pt x="149" y="63"/>
                </a:cubicBezTo>
                <a:cubicBezTo>
                  <a:pt x="149" y="67"/>
                  <a:pt x="150" y="68"/>
                  <a:pt x="151" y="69"/>
                </a:cubicBezTo>
                <a:cubicBezTo>
                  <a:pt x="151" y="68"/>
                  <a:pt x="151" y="67"/>
                  <a:pt x="151" y="66"/>
                </a:cubicBezTo>
                <a:close/>
                <a:moveTo>
                  <a:pt x="157" y="66"/>
                </a:moveTo>
                <a:cubicBezTo>
                  <a:pt x="157" y="66"/>
                  <a:pt x="157" y="66"/>
                  <a:pt x="157" y="66"/>
                </a:cubicBezTo>
                <a:cubicBezTo>
                  <a:pt x="157" y="65"/>
                  <a:pt x="158" y="64"/>
                  <a:pt x="158" y="63"/>
                </a:cubicBezTo>
                <a:cubicBezTo>
                  <a:pt x="157" y="63"/>
                  <a:pt x="157" y="64"/>
                  <a:pt x="156" y="63"/>
                </a:cubicBezTo>
                <a:cubicBezTo>
                  <a:pt x="156" y="65"/>
                  <a:pt x="155" y="66"/>
                  <a:pt x="154" y="66"/>
                </a:cubicBezTo>
                <a:cubicBezTo>
                  <a:pt x="155" y="66"/>
                  <a:pt x="155" y="66"/>
                  <a:pt x="155" y="67"/>
                </a:cubicBezTo>
                <a:cubicBezTo>
                  <a:pt x="155" y="67"/>
                  <a:pt x="156" y="67"/>
                  <a:pt x="156" y="67"/>
                </a:cubicBezTo>
                <a:cubicBezTo>
                  <a:pt x="156" y="66"/>
                  <a:pt x="156" y="66"/>
                  <a:pt x="157" y="66"/>
                </a:cubicBezTo>
                <a:close/>
                <a:moveTo>
                  <a:pt x="142" y="61"/>
                </a:moveTo>
                <a:cubicBezTo>
                  <a:pt x="142" y="61"/>
                  <a:pt x="142" y="61"/>
                  <a:pt x="141" y="61"/>
                </a:cubicBezTo>
                <a:cubicBezTo>
                  <a:pt x="142" y="62"/>
                  <a:pt x="142" y="63"/>
                  <a:pt x="144" y="65"/>
                </a:cubicBezTo>
                <a:cubicBezTo>
                  <a:pt x="143" y="64"/>
                  <a:pt x="144" y="63"/>
                  <a:pt x="144" y="63"/>
                </a:cubicBezTo>
                <a:cubicBezTo>
                  <a:pt x="145" y="64"/>
                  <a:pt x="145" y="66"/>
                  <a:pt x="146" y="66"/>
                </a:cubicBezTo>
                <a:cubicBezTo>
                  <a:pt x="145" y="66"/>
                  <a:pt x="147" y="64"/>
                  <a:pt x="146" y="62"/>
                </a:cubicBezTo>
                <a:cubicBezTo>
                  <a:pt x="144" y="63"/>
                  <a:pt x="147" y="61"/>
                  <a:pt x="145" y="61"/>
                </a:cubicBezTo>
                <a:cubicBezTo>
                  <a:pt x="145" y="62"/>
                  <a:pt x="142" y="61"/>
                  <a:pt x="142" y="61"/>
                </a:cubicBezTo>
                <a:close/>
                <a:moveTo>
                  <a:pt x="136" y="61"/>
                </a:moveTo>
                <a:cubicBezTo>
                  <a:pt x="137" y="61"/>
                  <a:pt x="136" y="62"/>
                  <a:pt x="138" y="62"/>
                </a:cubicBezTo>
                <a:cubicBezTo>
                  <a:pt x="139" y="58"/>
                  <a:pt x="134" y="60"/>
                  <a:pt x="135" y="57"/>
                </a:cubicBezTo>
                <a:cubicBezTo>
                  <a:pt x="132" y="59"/>
                  <a:pt x="132" y="57"/>
                  <a:pt x="128" y="57"/>
                </a:cubicBezTo>
                <a:cubicBezTo>
                  <a:pt x="129" y="59"/>
                  <a:pt x="129" y="60"/>
                  <a:pt x="130" y="61"/>
                </a:cubicBezTo>
                <a:cubicBezTo>
                  <a:pt x="130" y="60"/>
                  <a:pt x="129" y="58"/>
                  <a:pt x="131" y="58"/>
                </a:cubicBezTo>
                <a:cubicBezTo>
                  <a:pt x="131" y="59"/>
                  <a:pt x="131" y="60"/>
                  <a:pt x="132" y="61"/>
                </a:cubicBezTo>
                <a:cubicBezTo>
                  <a:pt x="132" y="59"/>
                  <a:pt x="132" y="58"/>
                  <a:pt x="134" y="58"/>
                </a:cubicBezTo>
                <a:cubicBezTo>
                  <a:pt x="134" y="62"/>
                  <a:pt x="133" y="63"/>
                  <a:pt x="136" y="64"/>
                </a:cubicBezTo>
                <a:cubicBezTo>
                  <a:pt x="136" y="63"/>
                  <a:pt x="134" y="61"/>
                  <a:pt x="136" y="61"/>
                </a:cubicBezTo>
                <a:close/>
                <a:moveTo>
                  <a:pt x="224" y="56"/>
                </a:moveTo>
                <a:cubicBezTo>
                  <a:pt x="223" y="56"/>
                  <a:pt x="222" y="57"/>
                  <a:pt x="220" y="57"/>
                </a:cubicBezTo>
                <a:cubicBezTo>
                  <a:pt x="220" y="58"/>
                  <a:pt x="217" y="60"/>
                  <a:pt x="216" y="58"/>
                </a:cubicBezTo>
                <a:cubicBezTo>
                  <a:pt x="216" y="57"/>
                  <a:pt x="219" y="58"/>
                  <a:pt x="218" y="56"/>
                </a:cubicBezTo>
                <a:cubicBezTo>
                  <a:pt x="214" y="56"/>
                  <a:pt x="212" y="61"/>
                  <a:pt x="205" y="61"/>
                </a:cubicBezTo>
                <a:cubicBezTo>
                  <a:pt x="205" y="62"/>
                  <a:pt x="207" y="62"/>
                  <a:pt x="208" y="62"/>
                </a:cubicBezTo>
                <a:cubicBezTo>
                  <a:pt x="209" y="60"/>
                  <a:pt x="212" y="63"/>
                  <a:pt x="213" y="60"/>
                </a:cubicBezTo>
                <a:cubicBezTo>
                  <a:pt x="213" y="61"/>
                  <a:pt x="215" y="61"/>
                  <a:pt x="214" y="62"/>
                </a:cubicBezTo>
                <a:cubicBezTo>
                  <a:pt x="216" y="61"/>
                  <a:pt x="217" y="58"/>
                  <a:pt x="221" y="60"/>
                </a:cubicBezTo>
                <a:cubicBezTo>
                  <a:pt x="221" y="59"/>
                  <a:pt x="221" y="59"/>
                  <a:pt x="222" y="59"/>
                </a:cubicBezTo>
                <a:cubicBezTo>
                  <a:pt x="222" y="59"/>
                  <a:pt x="223" y="60"/>
                  <a:pt x="223" y="59"/>
                </a:cubicBezTo>
                <a:cubicBezTo>
                  <a:pt x="220" y="58"/>
                  <a:pt x="225" y="58"/>
                  <a:pt x="224" y="56"/>
                </a:cubicBezTo>
                <a:close/>
                <a:moveTo>
                  <a:pt x="166" y="57"/>
                </a:moveTo>
                <a:cubicBezTo>
                  <a:pt x="164" y="57"/>
                  <a:pt x="164" y="58"/>
                  <a:pt x="162" y="57"/>
                </a:cubicBezTo>
                <a:cubicBezTo>
                  <a:pt x="161" y="59"/>
                  <a:pt x="165" y="57"/>
                  <a:pt x="165" y="59"/>
                </a:cubicBezTo>
                <a:cubicBezTo>
                  <a:pt x="164" y="59"/>
                  <a:pt x="163" y="60"/>
                  <a:pt x="163" y="60"/>
                </a:cubicBezTo>
                <a:cubicBezTo>
                  <a:pt x="164" y="60"/>
                  <a:pt x="164" y="60"/>
                  <a:pt x="165" y="61"/>
                </a:cubicBezTo>
                <a:cubicBezTo>
                  <a:pt x="165" y="60"/>
                  <a:pt x="166" y="59"/>
                  <a:pt x="166" y="57"/>
                </a:cubicBezTo>
                <a:close/>
                <a:moveTo>
                  <a:pt x="118" y="58"/>
                </a:moveTo>
                <a:cubicBezTo>
                  <a:pt x="120" y="58"/>
                  <a:pt x="123" y="60"/>
                  <a:pt x="124" y="58"/>
                </a:cubicBezTo>
                <a:cubicBezTo>
                  <a:pt x="123" y="57"/>
                  <a:pt x="123" y="59"/>
                  <a:pt x="121" y="58"/>
                </a:cubicBezTo>
                <a:cubicBezTo>
                  <a:pt x="121" y="58"/>
                  <a:pt x="121" y="56"/>
                  <a:pt x="120" y="55"/>
                </a:cubicBezTo>
                <a:cubicBezTo>
                  <a:pt x="118" y="55"/>
                  <a:pt x="119" y="55"/>
                  <a:pt x="116" y="56"/>
                </a:cubicBezTo>
                <a:cubicBezTo>
                  <a:pt x="116" y="57"/>
                  <a:pt x="115" y="59"/>
                  <a:pt x="117" y="59"/>
                </a:cubicBezTo>
                <a:cubicBezTo>
                  <a:pt x="117" y="57"/>
                  <a:pt x="116" y="57"/>
                  <a:pt x="117" y="56"/>
                </a:cubicBezTo>
                <a:cubicBezTo>
                  <a:pt x="117" y="58"/>
                  <a:pt x="118" y="61"/>
                  <a:pt x="119" y="59"/>
                </a:cubicBezTo>
                <a:cubicBezTo>
                  <a:pt x="119" y="59"/>
                  <a:pt x="118" y="59"/>
                  <a:pt x="118" y="58"/>
                </a:cubicBezTo>
                <a:close/>
                <a:moveTo>
                  <a:pt x="124" y="57"/>
                </a:moveTo>
                <a:cubicBezTo>
                  <a:pt x="124" y="53"/>
                  <a:pt x="126" y="52"/>
                  <a:pt x="123" y="51"/>
                </a:cubicBezTo>
                <a:cubicBezTo>
                  <a:pt x="123" y="52"/>
                  <a:pt x="122" y="52"/>
                  <a:pt x="122" y="53"/>
                </a:cubicBezTo>
                <a:cubicBezTo>
                  <a:pt x="123" y="53"/>
                  <a:pt x="123" y="53"/>
                  <a:pt x="124" y="54"/>
                </a:cubicBezTo>
                <a:cubicBezTo>
                  <a:pt x="122" y="54"/>
                  <a:pt x="123" y="56"/>
                  <a:pt x="121" y="57"/>
                </a:cubicBezTo>
                <a:cubicBezTo>
                  <a:pt x="123" y="57"/>
                  <a:pt x="123" y="56"/>
                  <a:pt x="124" y="57"/>
                </a:cubicBezTo>
                <a:close/>
                <a:moveTo>
                  <a:pt x="207" y="53"/>
                </a:moveTo>
                <a:cubicBezTo>
                  <a:pt x="207" y="54"/>
                  <a:pt x="205" y="55"/>
                  <a:pt x="207" y="55"/>
                </a:cubicBezTo>
                <a:cubicBezTo>
                  <a:pt x="208" y="54"/>
                  <a:pt x="208" y="52"/>
                  <a:pt x="208" y="51"/>
                </a:cubicBezTo>
                <a:cubicBezTo>
                  <a:pt x="207" y="51"/>
                  <a:pt x="206" y="51"/>
                  <a:pt x="205" y="51"/>
                </a:cubicBezTo>
                <a:cubicBezTo>
                  <a:pt x="204" y="54"/>
                  <a:pt x="202" y="56"/>
                  <a:pt x="205" y="57"/>
                </a:cubicBezTo>
                <a:cubicBezTo>
                  <a:pt x="205" y="55"/>
                  <a:pt x="205" y="53"/>
                  <a:pt x="207" y="53"/>
                </a:cubicBezTo>
                <a:close/>
                <a:moveTo>
                  <a:pt x="138" y="50"/>
                </a:moveTo>
                <a:cubicBezTo>
                  <a:pt x="138" y="52"/>
                  <a:pt x="137" y="52"/>
                  <a:pt x="136" y="53"/>
                </a:cubicBezTo>
                <a:cubicBezTo>
                  <a:pt x="137" y="53"/>
                  <a:pt x="139" y="54"/>
                  <a:pt x="139" y="56"/>
                </a:cubicBezTo>
                <a:cubicBezTo>
                  <a:pt x="140" y="55"/>
                  <a:pt x="141" y="56"/>
                  <a:pt x="141" y="55"/>
                </a:cubicBezTo>
                <a:cubicBezTo>
                  <a:pt x="140" y="54"/>
                  <a:pt x="139" y="51"/>
                  <a:pt x="138" y="50"/>
                </a:cubicBezTo>
                <a:close/>
                <a:moveTo>
                  <a:pt x="128" y="52"/>
                </a:moveTo>
                <a:cubicBezTo>
                  <a:pt x="128" y="53"/>
                  <a:pt x="127" y="54"/>
                  <a:pt x="129" y="56"/>
                </a:cubicBezTo>
                <a:cubicBezTo>
                  <a:pt x="130" y="55"/>
                  <a:pt x="130" y="52"/>
                  <a:pt x="128" y="52"/>
                </a:cubicBezTo>
                <a:close/>
                <a:moveTo>
                  <a:pt x="118" y="50"/>
                </a:moveTo>
                <a:cubicBezTo>
                  <a:pt x="118" y="49"/>
                  <a:pt x="117" y="49"/>
                  <a:pt x="116" y="49"/>
                </a:cubicBezTo>
                <a:cubicBezTo>
                  <a:pt x="115" y="50"/>
                  <a:pt x="113" y="50"/>
                  <a:pt x="112" y="51"/>
                </a:cubicBezTo>
                <a:cubicBezTo>
                  <a:pt x="116" y="50"/>
                  <a:pt x="115" y="53"/>
                  <a:pt x="116" y="54"/>
                </a:cubicBezTo>
                <a:cubicBezTo>
                  <a:pt x="116" y="52"/>
                  <a:pt x="117" y="51"/>
                  <a:pt x="118" y="50"/>
                </a:cubicBezTo>
                <a:close/>
                <a:moveTo>
                  <a:pt x="123" y="44"/>
                </a:moveTo>
                <a:cubicBezTo>
                  <a:pt x="122" y="46"/>
                  <a:pt x="124" y="48"/>
                  <a:pt x="123" y="50"/>
                </a:cubicBezTo>
                <a:cubicBezTo>
                  <a:pt x="125" y="49"/>
                  <a:pt x="126" y="50"/>
                  <a:pt x="128" y="50"/>
                </a:cubicBezTo>
                <a:cubicBezTo>
                  <a:pt x="126" y="48"/>
                  <a:pt x="125" y="47"/>
                  <a:pt x="123" y="44"/>
                </a:cubicBezTo>
                <a:close/>
                <a:moveTo>
                  <a:pt x="120" y="49"/>
                </a:moveTo>
                <a:cubicBezTo>
                  <a:pt x="121" y="48"/>
                  <a:pt x="121" y="44"/>
                  <a:pt x="119" y="44"/>
                </a:cubicBezTo>
                <a:cubicBezTo>
                  <a:pt x="120" y="47"/>
                  <a:pt x="120" y="47"/>
                  <a:pt x="119" y="49"/>
                </a:cubicBezTo>
                <a:cubicBezTo>
                  <a:pt x="120" y="49"/>
                  <a:pt x="121" y="49"/>
                  <a:pt x="121" y="49"/>
                </a:cubicBezTo>
                <a:cubicBezTo>
                  <a:pt x="121" y="49"/>
                  <a:pt x="121" y="49"/>
                  <a:pt x="120" y="49"/>
                </a:cubicBezTo>
                <a:close/>
                <a:moveTo>
                  <a:pt x="123" y="32"/>
                </a:moveTo>
                <a:cubicBezTo>
                  <a:pt x="123" y="34"/>
                  <a:pt x="124" y="34"/>
                  <a:pt x="125" y="35"/>
                </a:cubicBezTo>
                <a:cubicBezTo>
                  <a:pt x="126" y="32"/>
                  <a:pt x="124" y="33"/>
                  <a:pt x="123" y="32"/>
                </a:cubicBezTo>
                <a:close/>
                <a:moveTo>
                  <a:pt x="141" y="28"/>
                </a:moveTo>
                <a:cubicBezTo>
                  <a:pt x="141" y="30"/>
                  <a:pt x="140" y="33"/>
                  <a:pt x="142" y="32"/>
                </a:cubicBezTo>
                <a:cubicBezTo>
                  <a:pt x="141" y="31"/>
                  <a:pt x="143" y="29"/>
                  <a:pt x="141" y="28"/>
                </a:cubicBezTo>
                <a:close/>
                <a:moveTo>
                  <a:pt x="124" y="28"/>
                </a:moveTo>
                <a:cubicBezTo>
                  <a:pt x="124" y="28"/>
                  <a:pt x="123" y="28"/>
                  <a:pt x="123" y="28"/>
                </a:cubicBezTo>
                <a:cubicBezTo>
                  <a:pt x="122" y="29"/>
                  <a:pt x="123" y="31"/>
                  <a:pt x="124" y="31"/>
                </a:cubicBezTo>
                <a:cubicBezTo>
                  <a:pt x="124" y="30"/>
                  <a:pt x="125" y="28"/>
                  <a:pt x="124" y="28"/>
                </a:cubicBezTo>
                <a:close/>
                <a:moveTo>
                  <a:pt x="135" y="17"/>
                </a:moveTo>
                <a:cubicBezTo>
                  <a:pt x="134" y="15"/>
                  <a:pt x="136" y="16"/>
                  <a:pt x="136" y="14"/>
                </a:cubicBezTo>
                <a:cubicBezTo>
                  <a:pt x="134" y="16"/>
                  <a:pt x="133" y="15"/>
                  <a:pt x="132" y="13"/>
                </a:cubicBezTo>
                <a:cubicBezTo>
                  <a:pt x="133" y="13"/>
                  <a:pt x="133" y="12"/>
                  <a:pt x="133" y="11"/>
                </a:cubicBezTo>
                <a:cubicBezTo>
                  <a:pt x="132" y="11"/>
                  <a:pt x="131" y="10"/>
                  <a:pt x="131" y="11"/>
                </a:cubicBezTo>
                <a:cubicBezTo>
                  <a:pt x="132" y="12"/>
                  <a:pt x="129" y="12"/>
                  <a:pt x="129" y="13"/>
                </a:cubicBezTo>
                <a:cubicBezTo>
                  <a:pt x="132" y="11"/>
                  <a:pt x="131" y="17"/>
                  <a:pt x="135" y="17"/>
                </a:cubicBezTo>
                <a:close/>
                <a:moveTo>
                  <a:pt x="121" y="14"/>
                </a:moveTo>
                <a:cubicBezTo>
                  <a:pt x="122" y="14"/>
                  <a:pt x="124" y="16"/>
                  <a:pt x="125" y="14"/>
                </a:cubicBezTo>
                <a:cubicBezTo>
                  <a:pt x="124" y="14"/>
                  <a:pt x="122" y="12"/>
                  <a:pt x="121" y="14"/>
                </a:cubicBezTo>
                <a:close/>
                <a:moveTo>
                  <a:pt x="134" y="10"/>
                </a:moveTo>
                <a:cubicBezTo>
                  <a:pt x="135" y="8"/>
                  <a:pt x="134" y="5"/>
                  <a:pt x="132" y="4"/>
                </a:cubicBezTo>
                <a:cubicBezTo>
                  <a:pt x="131" y="5"/>
                  <a:pt x="130" y="11"/>
                  <a:pt x="133" y="9"/>
                </a:cubicBezTo>
                <a:cubicBezTo>
                  <a:pt x="131" y="8"/>
                  <a:pt x="133" y="9"/>
                  <a:pt x="134" y="10"/>
                </a:cubicBezTo>
                <a:close/>
              </a:path>
            </a:pathLst>
          </a:custGeom>
          <a:solidFill>
            <a:schemeClr val="bg1">
              <a:alpha val="92000"/>
            </a:schemeClr>
          </a:solidFill>
          <a:ln>
            <a:noFill/>
          </a:ln>
          <a:extLst/>
        </p:spPr>
        <p:txBody>
          <a:bodyPr vert="horz" wrap="square" lIns="50623" tIns="25311" rIns="50623" bIns="25311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997" dirty="0">
              <a:solidFill>
                <a:prstClr val="black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01970A-55DC-4C36-841C-586964E7A147}"/>
              </a:ext>
            </a:extLst>
          </p:cNvPr>
          <p:cNvSpPr txBox="1"/>
          <p:nvPr/>
        </p:nvSpPr>
        <p:spPr>
          <a:xfrm>
            <a:off x="3068905" y="2006201"/>
            <a:ext cx="3731079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6000" b="1" dirty="0">
                <a:solidFill>
                  <a:srgbClr val="656B80"/>
                </a:solidFill>
              </a:rPr>
              <a:t>感谢聆听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4298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AYOUT_SLIDE" val="1|0|NoFill|#FFFFFF|False|True|"/>
  <p:tag name="RESOURCELIBID_SMARTLAYOUT" val="55606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AYOUT_SLIDE" val="1|0|NoFill|#FFFFFF|False|True|"/>
  <p:tag name="RESOURCELIBID_SMARTLAYOUT" val="55606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HAPE" val="53968"/>
  <p:tag name="RESOURCELIB_SHAPETYPE" val="5"/>
  <p:tag name="SMARTLAYOUT_SHAPETYPE" val="Picture"/>
  <p:tag name="SMARTLAYOUT_SHAPEPICTURE" val="0|KeepOriginal|False|False|Background|None|fc5cb1ac3dc64ef79513d6f945406437.jpeg"/>
  <p:tag name="PA" val="v5.2.4"/>
  <p:tag name="RESOURCELIBID_SMARTLAYOUT" val="55606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MAINTYPE" val="4"/>
  <p:tag name="PATYPE" val="140"/>
  <p:tag name="PASUBTYPE" val="286"/>
  <p:tag name="RESOURCELIBID_SHAPE" val="30770"/>
  <p:tag name="RESOURCELIB_SHAPETYPE" val="4"/>
  <p:tag name="PA" val="v5.2.4"/>
  <p:tag name="SMARTLAYOUT_SHAPETYPE" val="Ornament"/>
  <p:tag name="RESOURCELIBID_SMARTLAYOUT" val="55606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HAPE" val="53968"/>
  <p:tag name="RESOURCELIB_SHAPETYPE" val="5"/>
  <p:tag name="SMARTLAYOUT_SHAPETYPE" val="Picture"/>
  <p:tag name="SMARTLAYOUT_SHAPEPICTURE" val="0|KeepOriginal|False|False|Background|None|fc5cb1ac3dc64ef79513d6f945406437.jpeg"/>
  <p:tag name="PA" val="v5.2.4"/>
  <p:tag name="RESOURCELIBID_SMARTLAYOUT" val="55606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MAINTYPE" val="4"/>
  <p:tag name="PATYPE" val="140"/>
  <p:tag name="PASUBTYPE" val="286"/>
  <p:tag name="RESOURCELIBID_SHAPE" val="30770"/>
  <p:tag name="RESOURCELIB_SHAPETYPE" val="4"/>
  <p:tag name="PA" val="v5.2.4"/>
  <p:tag name="SMARTLAYOUT_SHAPETYPE" val="Ornament"/>
  <p:tag name="RESOURCELIBID_SMARTLAYOUT" val="55606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3220857"/>
  <p:tag name="MH_LIBRARY" val="CONTENTS"/>
  <p:tag name="MH_TYPE" val="NUMBER"/>
  <p:tag name="ID" val="545820"/>
  <p:tag name="MH_ORDER" val="NUMB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3220857"/>
  <p:tag name="MH_LIBRARY" val="CONTENTS"/>
  <p:tag name="MH_TYPE" val="OTHERS"/>
  <p:tag name="ID" val="545820"/>
  <p:tag name="MH_ORDER" val="NUMB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作者QQ：1801380800">
  <a:themeElements>
    <a:clrScheme name="islide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FB2B5"/>
      </a:accent1>
      <a:accent2>
        <a:srgbClr val="CDA184"/>
      </a:accent2>
      <a:accent3>
        <a:srgbClr val="8691C8"/>
      </a:accent3>
      <a:accent4>
        <a:srgbClr val="2FB2B5"/>
      </a:accent4>
      <a:accent5>
        <a:srgbClr val="CDA184"/>
      </a:accent5>
      <a:accent6>
        <a:srgbClr val="8691C8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QQ1801380800</Template>
  <TotalTime>128</TotalTime>
  <Words>26</Words>
  <Application>Microsoft Office PowerPoint</Application>
  <PresentationFormat>全屏显示(16:9)</PresentationFormat>
  <Paragraphs>21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Gill Sans</vt:lpstr>
      <vt:lpstr>等线</vt:lpstr>
      <vt:lpstr>微软雅黑</vt:lpstr>
      <vt:lpstr>Arial</vt:lpstr>
      <vt:lpstr>Calibri</vt:lpstr>
      <vt:lpstr>作者QQ：1801380800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</dc:creator>
  <cp:keywords>MC-PPT模板</cp:keywords>
  <cp:lastModifiedBy>Administrator</cp:lastModifiedBy>
  <cp:revision>33</cp:revision>
  <dcterms:created xsi:type="dcterms:W3CDTF">2017-12-06T10:22:00Z</dcterms:created>
  <dcterms:modified xsi:type="dcterms:W3CDTF">2019-09-11T06:07:55Z</dcterms:modified>
  <cp:category>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